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65" r:id="rId1"/>
  </p:sldMasterIdLst>
  <p:notesMasterIdLst>
    <p:notesMasterId r:id="rId2"/>
  </p:notesMasterIdLst>
  <p:sldIdLst>
    <p:sldId id="280" r:id="rId3"/>
    <p:sldId id="281" r:id="rId4"/>
    <p:sldId id="282" r:id="rId5"/>
    <p:sldId id="283" r:id="rId6"/>
    <p:sldId id="284" r:id="rId7"/>
    <p:sldId id="285" r:id="rId8"/>
    <p:sldId id="286" r:id="rId9"/>
    <p:sldId id="287" r:id="rId10"/>
    <p:sldId id="288" r:id="rId11"/>
    <p:sldId id="289" r:id="rId12"/>
    <p:sldId id="290" r:id="rId13"/>
    <p:sldId id="291" r:id="rId14"/>
    <p:sldId id="292" r:id="rId15"/>
    <p:sldId id="293" r:id="rId16"/>
    <p:sldId id="294" r:id="rId17"/>
    <p:sldId id="295" r:id="rId18"/>
    <p:sldId id="296" r:id="rId19"/>
    <p:sldId id="297" r:id="rId20"/>
    <p:sldId id="298" r:id="rId21"/>
    <p:sldId id="299" r:id="rId22"/>
    <p:sldId id="300" r:id="rId23"/>
  </p:sldIdLst>
  <p:sldSz type="screen4x3" cy="6858000" cx="9144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p:restoredLeft sz="15620"/>
    <p:restoredTop sz="94660"/>
  </p:normalViewPr>
  <p:slideViewPr>
    <p:cSldViewPr>
      <p:cViewPr>
        <p:scale>
          <a:sx n="70" d="100"/>
          <a:sy n="70" d="100"/>
        </p:scale>
        <p:origin x="-516" y="-54"/>
      </p:cViewPr>
      <p:guideLst>
        <p:guide orient="horz" pos="2160"/>
        <p:guide pos="2880"/>
      </p:guideLst>
    </p:cSldViewPr>
  </p:slideViewPr>
  <p:notesTextViewPr>
    <p:cViewPr>
      <p:scale>
        <a:sx n="100" d="100"/>
        <a:sy n="100" d="100"/>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tableStyles" Target="tableStyles.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80" name=""/>
        <p:cNvGrpSpPr/>
        <p:nvPr/>
      </p:nvGrpSpPr>
      <p:grpSpPr>
        <a:xfrm>
          <a:off x="0" y="0"/>
          <a:ext cx="0" cy="0"/>
          <a:chOff x="0" y="0"/>
          <a:chExt cx="0" cy="0"/>
        </a:xfrm>
      </p:grpSpPr>
      <p:sp>
        <p:nvSpPr>
          <p:cNvPr id="1048845" name="Header Placeholder 1"/>
          <p:cNvSpPr>
            <a:spLocks noGrp="1"/>
          </p:cNvSpPr>
          <p:nvPr>
            <p:ph type="hdr" sz="quarter"/>
          </p:nvPr>
        </p:nvSpPr>
        <p:spPr>
          <a:xfrm>
            <a:off x="0" y="0"/>
            <a:ext cx="2971800" cy="457200"/>
          </a:xfrm>
          <a:prstGeom prst="rect"/>
        </p:spPr>
        <p:txBody>
          <a:bodyPr bIns="45720" lIns="91440" rIns="91440" rtlCol="0" tIns="45720" vert="horz"/>
          <a:lstStyle>
            <a:lvl1pPr algn="l">
              <a:defRPr sz="1200"/>
            </a:lvl1pPr>
          </a:lstStyle>
          <a:p>
            <a:endParaRPr lang="en-US"/>
          </a:p>
        </p:txBody>
      </p:sp>
      <p:sp>
        <p:nvSpPr>
          <p:cNvPr id="1048846" name="Date Placeholder 2"/>
          <p:cNvSpPr>
            <a:spLocks noGrp="1"/>
          </p:cNvSpPr>
          <p:nvPr>
            <p:ph type="dt" idx="1"/>
          </p:nvPr>
        </p:nvSpPr>
        <p:spPr>
          <a:xfrm>
            <a:off x="3884613" y="0"/>
            <a:ext cx="2971800" cy="457200"/>
          </a:xfrm>
          <a:prstGeom prst="rect"/>
        </p:spPr>
        <p:txBody>
          <a:bodyPr bIns="45720" lIns="91440" rIns="91440" rtlCol="0" tIns="45720" vert="horz"/>
          <a:lstStyle>
            <a:lvl1pPr algn="r">
              <a:defRPr sz="1200"/>
            </a:lvl1pPr>
          </a:lstStyle>
          <a:p>
            <a:fld id="{EDD6B0B2-B514-439C-B9D8-660D24871DD4}" type="datetimeFigureOut">
              <a:rPr lang="en-US" smtClean="0"/>
              <a:t>4/24/2019</a:t>
            </a:fld>
            <a:endParaRPr lang="en-US"/>
          </a:p>
        </p:txBody>
      </p:sp>
      <p:sp>
        <p:nvSpPr>
          <p:cNvPr id="1048847" name="Slide Image Placeholder 3"/>
          <p:cNvSpPr>
            <a:spLocks noChangeAspect="1" noRot="1" noGrp="1"/>
          </p:cNvSpPr>
          <p:nvPr>
            <p:ph type="sldImg" idx="2"/>
          </p:nvPr>
        </p:nvSpPr>
        <p:spPr>
          <a:xfrm>
            <a:off x="1143000" y="685800"/>
            <a:ext cx="4572000" cy="3429000"/>
          </a:xfrm>
          <a:prstGeom prst="rect"/>
          <a:noFill/>
          <a:ln w="12700">
            <a:solidFill>
              <a:prstClr val="black"/>
            </a:solidFill>
          </a:ln>
        </p:spPr>
        <p:txBody>
          <a:bodyPr anchor="ctr" bIns="45720" lIns="91440" rIns="91440" rtlCol="0" tIns="45720" vert="horz"/>
          <a:p>
            <a:endParaRPr lang="en-US"/>
          </a:p>
        </p:txBody>
      </p:sp>
      <p:sp>
        <p:nvSpPr>
          <p:cNvPr id="1048848" name="Notes Placeholder 4"/>
          <p:cNvSpPr>
            <a:spLocks noGrp="1"/>
          </p:cNvSpPr>
          <p:nvPr>
            <p:ph type="body" sz="quarter" idx="3"/>
          </p:nvPr>
        </p:nvSpPr>
        <p:spPr>
          <a:xfrm>
            <a:off x="685800" y="4343400"/>
            <a:ext cx="5486400" cy="4114800"/>
          </a:xfrm>
          <a:prstGeom prst="rect"/>
        </p:spPr>
        <p:txBody>
          <a:bodyPr bIns="45720" lIns="91440" rIns="91440" rtlCol="0" tIns="45720" vert="horz"/>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849" name="Footer Placeholder 5"/>
          <p:cNvSpPr>
            <a:spLocks noGrp="1"/>
          </p:cNvSpPr>
          <p:nvPr>
            <p:ph type="ftr" sz="quarter" idx="4"/>
          </p:nvPr>
        </p:nvSpPr>
        <p:spPr>
          <a:xfrm>
            <a:off x="0" y="8685213"/>
            <a:ext cx="2971800" cy="457200"/>
          </a:xfrm>
          <a:prstGeom prst="rect"/>
        </p:spPr>
        <p:txBody>
          <a:bodyPr anchor="b" bIns="45720" lIns="91440" rIns="91440" rtlCol="0" tIns="45720" vert="horz"/>
          <a:lstStyle>
            <a:lvl1pPr algn="l">
              <a:defRPr sz="1200"/>
            </a:lvl1pPr>
          </a:lstStyle>
          <a:p>
            <a:endParaRPr lang="en-US"/>
          </a:p>
        </p:txBody>
      </p:sp>
      <p:sp>
        <p:nvSpPr>
          <p:cNvPr id="1048850" name="Slide Number Placeholder 6"/>
          <p:cNvSpPr>
            <a:spLocks noGrp="1"/>
          </p:cNvSpPr>
          <p:nvPr>
            <p:ph type="sldNum" sz="quarter" idx="5"/>
          </p:nvPr>
        </p:nvSpPr>
        <p:spPr>
          <a:xfrm>
            <a:off x="3884613" y="8685213"/>
            <a:ext cx="2971800" cy="457200"/>
          </a:xfrm>
          <a:prstGeom prst="rect"/>
        </p:spPr>
        <p:txBody>
          <a:bodyPr anchor="b" bIns="45720" lIns="91440" rIns="91440" rtlCol="0" tIns="45720" vert="horz"/>
          <a:lstStyle>
            <a:lvl1pPr algn="r">
              <a:defRPr sz="1200"/>
            </a:lvl1pPr>
          </a:lstStyle>
          <a:p>
            <a:fld id="{3A918B0F-AC0C-4C6D-B0BA-46F301EBA41D}" type="slidenum">
              <a:rPr lang="en-US" smtClean="0"/>
              <a:t>‹#›</a:t>
            </a:fld>
            <a:endParaRPr lang="en-US"/>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title">
  <p:cSld name="Title Slide">
    <p:spTree>
      <p:nvGrpSpPr>
        <p:cNvPr id="58" name=""/>
        <p:cNvGrpSpPr/>
        <p:nvPr/>
      </p:nvGrpSpPr>
      <p:grpSpPr>
        <a:xfrm>
          <a:off x="0" y="0"/>
          <a:ext cx="0" cy="0"/>
          <a:chOff x="0" y="0"/>
          <a:chExt cx="0" cy="0"/>
        </a:xfrm>
      </p:grpSpPr>
      <p:grpSp>
        <p:nvGrpSpPr>
          <p:cNvPr id="59" name="Group 6"/>
          <p:cNvGrpSpPr/>
          <p:nvPr/>
        </p:nvGrpSpPr>
        <p:grpSpPr>
          <a:xfrm>
            <a:off x="0" y="-8467"/>
            <a:ext cx="12192000" cy="6866467"/>
            <a:chOff x="0" y="-8467"/>
            <a:chExt cx="12192000" cy="6866467"/>
          </a:xfrm>
        </p:grpSpPr>
        <p:cxnSp>
          <p:nvCxnSpPr>
            <p:cNvPr id="3145755" name="Straight Connector 31"/>
            <p:cNvCxnSpPr>
              <a:cxnSpLocks/>
            </p:cNvCxnSpPr>
            <p:nvPr/>
          </p:nvCxnSpPr>
          <p:spPr>
            <a:xfrm>
              <a:off x="9371012" y="0"/>
              <a:ext cx="1219200" cy="6858000"/>
            </a:xfrm>
            <a:prstGeom prst="line"/>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56" name="Straight Connector 20"/>
            <p:cNvCxnSpPr>
              <a:cxnSpLocks/>
            </p:cNvCxnSpPr>
            <p:nvPr/>
          </p:nvCxnSpPr>
          <p:spPr>
            <a:xfrm flipH="1">
              <a:off x="7425267" y="3681413"/>
              <a:ext cx="4763558" cy="3176587"/>
            </a:xfrm>
            <a:prstGeom prst="line"/>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8693" name="Rectangle 23"/>
            <p:cNvSpPr/>
            <p:nvPr/>
          </p:nvSpPr>
          <p:spPr>
            <a:xfrm>
              <a:off x="9181476" y="-8467"/>
              <a:ext cx="3007349" cy="6866467"/>
            </a:xfrm>
            <a:custGeom>
              <a:avLst/>
              <a:ah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94" name="Rectangle 25"/>
            <p:cNvSpPr/>
            <p:nvPr/>
          </p:nvSpPr>
          <p:spPr>
            <a:xfrm>
              <a:off x="9603442" y="-8467"/>
              <a:ext cx="2588558" cy="6866467"/>
            </a:xfrm>
            <a:custGeom>
              <a:avLst/>
              <a:ah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95"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96" name="Rectangle 27"/>
            <p:cNvSpPr/>
            <p:nvPr/>
          </p:nvSpPr>
          <p:spPr>
            <a:xfrm>
              <a:off x="9334500" y="-8467"/>
              <a:ext cx="2854326" cy="6866467"/>
            </a:xfrm>
            <a:custGeom>
              <a:avLst/>
              <a:ah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97" name="Rectangle 28"/>
            <p:cNvSpPr/>
            <p:nvPr/>
          </p:nvSpPr>
          <p:spPr>
            <a:xfrm>
              <a:off x="10898730" y="-8467"/>
              <a:ext cx="1290094" cy="6866467"/>
            </a:xfrm>
            <a:custGeom>
              <a:avLst/>
              <a:ah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98" name="Rectangle 29"/>
            <p:cNvSpPr/>
            <p:nvPr/>
          </p:nvSpPr>
          <p:spPr>
            <a:xfrm>
              <a:off x="10938999" y="-8467"/>
              <a:ext cx="1249825" cy="6866467"/>
            </a:xfrm>
            <a:custGeom>
              <a:avLst/>
              <a:ah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99"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700"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701"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dirty="0" lang="en-US"/>
          </a:p>
        </p:txBody>
      </p:sp>
      <p:sp>
        <p:nvSpPr>
          <p:cNvPr id="1048702" name="Subtitle 2"/>
          <p:cNvSpPr>
            <a:spLocks noGrp="1"/>
          </p:cNvSpPr>
          <p:nvPr>
            <p:ph type="subTitle" idx="1"/>
          </p:nvPr>
        </p:nvSpPr>
        <p:spPr>
          <a:xfrm>
            <a:off x="1507067" y="4050833"/>
            <a:ext cx="7766936" cy="1096899"/>
          </a:xfrm>
        </p:spPr>
        <p:txBody>
          <a:bodyPr anchor="t"/>
          <a:lstStyle>
            <a:lvl1pPr algn="r" indent="0" marL="0">
              <a:buNone/>
              <a:defRPr>
                <a:solidFill>
                  <a:schemeClr val="tx1">
                    <a:lumMod val="50000"/>
                    <a:lumOff val="50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n-US"/>
              <a:t>Click to edit Master subtitle style</a:t>
            </a:r>
            <a:endParaRPr dirty="0" lang="en-US"/>
          </a:p>
        </p:txBody>
      </p:sp>
      <p:sp>
        <p:nvSpPr>
          <p:cNvPr id="1048703" name="Date Placeholder 3"/>
          <p:cNvSpPr>
            <a:spLocks noGrp="1"/>
          </p:cNvSpPr>
          <p:nvPr>
            <p:ph type="dt" sz="half" idx="10"/>
          </p:nvPr>
        </p:nvSpPr>
        <p:spPr/>
        <p:txBody>
          <a:bodyPr/>
          <a:p>
            <a:fld id="{B61BEF0D-F0BB-DE4B-95CE-6DB70DBA9567}" type="datetimeFigureOut">
              <a:rPr dirty="0" lang="en-US"/>
              <a:t>4/24/2019</a:t>
            </a:fld>
            <a:endParaRPr dirty="0" lang="en-US"/>
          </a:p>
        </p:txBody>
      </p:sp>
      <p:sp>
        <p:nvSpPr>
          <p:cNvPr id="1048704" name="Footer Placeholder 4"/>
          <p:cNvSpPr>
            <a:spLocks noGrp="1"/>
          </p:cNvSpPr>
          <p:nvPr>
            <p:ph type="ftr" sz="quarter" idx="11"/>
          </p:nvPr>
        </p:nvSpPr>
        <p:spPr/>
        <p:txBody>
          <a:bodyPr/>
          <a:p>
            <a:endParaRPr dirty="0" lang="en-US"/>
          </a:p>
        </p:txBody>
      </p:sp>
      <p:sp>
        <p:nvSpPr>
          <p:cNvPr id="1048705"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79" name=""/>
        <p:cNvGrpSpPr/>
        <p:nvPr/>
      </p:nvGrpSpPr>
      <p:grpSpPr>
        <a:xfrm>
          <a:off x="0" y="0"/>
          <a:ext cx="0" cy="0"/>
          <a:chOff x="0" y="0"/>
          <a:chExt cx="0" cy="0"/>
        </a:xfrm>
      </p:grpSpPr>
      <p:sp>
        <p:nvSpPr>
          <p:cNvPr id="1048840" name="Title 1"/>
          <p:cNvSpPr>
            <a:spLocks noGrp="1"/>
          </p:cNvSpPr>
          <p:nvPr>
            <p:ph type="title"/>
          </p:nvPr>
        </p:nvSpPr>
        <p:spPr>
          <a:xfrm>
            <a:off x="677335" y="609600"/>
            <a:ext cx="8596668" cy="3403600"/>
          </a:xfrm>
        </p:spPr>
        <p:txBody>
          <a:bodyPr anchor="ctr">
            <a:normAutofit/>
          </a:bodyPr>
          <a:lstStyle>
            <a:lvl1pPr algn="l">
              <a:defRPr b="0" cap="none" sz="4400"/>
            </a:lvl1pPr>
          </a:lstStyle>
          <a:p>
            <a:r>
              <a:rPr lang="en-US"/>
              <a:t>Click to edit Master title style</a:t>
            </a:r>
            <a:endParaRPr dirty="0" lang="en-US"/>
          </a:p>
        </p:txBody>
      </p:sp>
      <p:sp>
        <p:nvSpPr>
          <p:cNvPr id="1048841" name="Text Placeholder 2"/>
          <p:cNvSpPr>
            <a:spLocks noGrp="1"/>
          </p:cNvSpPr>
          <p:nvPr>
            <p:ph type="body" idx="1"/>
          </p:nvPr>
        </p:nvSpPr>
        <p:spPr>
          <a:xfrm>
            <a:off x="677335" y="4470400"/>
            <a:ext cx="8596668" cy="1570962"/>
          </a:xfrm>
        </p:spPr>
        <p:txBody>
          <a:bodyPr anchor="ctr">
            <a:normAutofit/>
          </a:bodyPr>
          <a:lstStyle>
            <a:lvl1pPr algn="l" indent="0" marL="0">
              <a:buNone/>
              <a:defRPr sz="1800">
                <a:solidFill>
                  <a:schemeClr val="tx1">
                    <a:lumMod val="75000"/>
                    <a:lumOff val="2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Edit Master text styles</a:t>
            </a:r>
          </a:p>
        </p:txBody>
      </p:sp>
      <p:sp>
        <p:nvSpPr>
          <p:cNvPr id="1048842" name="Date Placeholder 3"/>
          <p:cNvSpPr>
            <a:spLocks noGrp="1"/>
          </p:cNvSpPr>
          <p:nvPr>
            <p:ph type="dt" sz="half" idx="10"/>
          </p:nvPr>
        </p:nvSpPr>
        <p:spPr/>
        <p:txBody>
          <a:bodyPr/>
          <a:p>
            <a:fld id="{B61BEF0D-F0BB-DE4B-95CE-6DB70DBA9567}" type="datetimeFigureOut">
              <a:rPr dirty="0" lang="en-US"/>
              <a:t>4/24/2019</a:t>
            </a:fld>
            <a:endParaRPr dirty="0" lang="en-US"/>
          </a:p>
        </p:txBody>
      </p:sp>
      <p:sp>
        <p:nvSpPr>
          <p:cNvPr id="1048843" name="Footer Placeholder 4"/>
          <p:cNvSpPr>
            <a:spLocks noGrp="1"/>
          </p:cNvSpPr>
          <p:nvPr>
            <p:ph type="ftr" sz="quarter" idx="11"/>
          </p:nvPr>
        </p:nvSpPr>
        <p:spPr/>
        <p:txBody>
          <a:bodyPr/>
          <a:p>
            <a:endParaRPr dirty="0" lang="en-US"/>
          </a:p>
        </p:txBody>
      </p:sp>
      <p:sp>
        <p:nvSpPr>
          <p:cNvPr id="1048844"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70" name=""/>
        <p:cNvGrpSpPr/>
        <p:nvPr/>
      </p:nvGrpSpPr>
      <p:grpSpPr>
        <a:xfrm>
          <a:off x="0" y="0"/>
          <a:ext cx="0" cy="0"/>
          <a:chOff x="0" y="0"/>
          <a:chExt cx="0" cy="0"/>
        </a:xfrm>
      </p:grpSpPr>
      <p:sp>
        <p:nvSpPr>
          <p:cNvPr id="1048786" name="Title 1"/>
          <p:cNvSpPr>
            <a:spLocks noGrp="1"/>
          </p:cNvSpPr>
          <p:nvPr>
            <p:ph type="title"/>
          </p:nvPr>
        </p:nvSpPr>
        <p:spPr>
          <a:xfrm>
            <a:off x="931334" y="609600"/>
            <a:ext cx="8094134" cy="3022600"/>
          </a:xfrm>
        </p:spPr>
        <p:txBody>
          <a:bodyPr anchor="ctr">
            <a:normAutofit/>
          </a:bodyPr>
          <a:lstStyle>
            <a:lvl1pPr algn="l">
              <a:defRPr b="0" cap="none" sz="4400"/>
            </a:lvl1pPr>
          </a:lstStyle>
          <a:p>
            <a:r>
              <a:rPr lang="en-US"/>
              <a:t>Click to edit Master title style</a:t>
            </a:r>
            <a:endParaRPr dirty="0" lang="en-US"/>
          </a:p>
        </p:txBody>
      </p:sp>
      <p:sp>
        <p:nvSpPr>
          <p:cNvPr id="1048787" name="Text Placeholder 9"/>
          <p:cNvSpPr>
            <a:spLocks noGrp="1"/>
          </p:cNvSpPr>
          <p:nvPr>
            <p:ph type="body" sz="quarter" idx="13"/>
          </p:nvPr>
        </p:nvSpPr>
        <p:spPr>
          <a:xfrm>
            <a:off x="1366139" y="3632200"/>
            <a:ext cx="7224524" cy="381000"/>
          </a:xfrm>
        </p:spPr>
        <p:txBody>
          <a:bodyPr anchor="ctr">
            <a:noAutofit/>
          </a:bodyPr>
          <a:lstStyle>
            <a:lvl1pPr indent="0" marL="0">
              <a:buFontTx/>
              <a:buNone/>
              <a:defRPr sz="1600">
                <a:solidFill>
                  <a:schemeClr val="tx1">
                    <a:lumMod val="50000"/>
                    <a:lumOff val="50000"/>
                  </a:schemeClr>
                </a:solidFill>
              </a:defRPr>
            </a:lvl1pPr>
            <a:lvl2pPr indent="0" marL="457200">
              <a:buFontTx/>
              <a:buNone/>
            </a:lvl2pPr>
            <a:lvl3pPr indent="0" marL="914400">
              <a:buFontTx/>
              <a:buNone/>
            </a:lvl3pPr>
            <a:lvl4pPr indent="0" marL="1371600">
              <a:buFontTx/>
              <a:buNone/>
            </a:lvl4pPr>
            <a:lvl5pPr indent="0" marL="1828800">
              <a:buFontTx/>
              <a:buNone/>
            </a:lvl5pPr>
          </a:lstStyle>
          <a:p>
            <a:pPr lvl="0"/>
            <a:r>
              <a:rPr lang="en-US"/>
              <a:t>Edit Master text styles</a:t>
            </a:r>
          </a:p>
        </p:txBody>
      </p:sp>
      <p:sp>
        <p:nvSpPr>
          <p:cNvPr id="1048788" name="Text Placeholder 2"/>
          <p:cNvSpPr>
            <a:spLocks noGrp="1"/>
          </p:cNvSpPr>
          <p:nvPr>
            <p:ph type="body" idx="1"/>
          </p:nvPr>
        </p:nvSpPr>
        <p:spPr>
          <a:xfrm>
            <a:off x="677335" y="4470400"/>
            <a:ext cx="8596668" cy="1570962"/>
          </a:xfrm>
        </p:spPr>
        <p:txBody>
          <a:bodyPr anchor="ctr">
            <a:normAutofit/>
          </a:bodyPr>
          <a:lstStyle>
            <a:lvl1pPr algn="l" indent="0" marL="0">
              <a:buNone/>
              <a:defRPr sz="1800">
                <a:solidFill>
                  <a:schemeClr val="tx1">
                    <a:lumMod val="75000"/>
                    <a:lumOff val="2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Edit Master text styles</a:t>
            </a:r>
          </a:p>
        </p:txBody>
      </p:sp>
      <p:sp>
        <p:nvSpPr>
          <p:cNvPr id="1048789" name="Date Placeholder 3"/>
          <p:cNvSpPr>
            <a:spLocks noGrp="1"/>
          </p:cNvSpPr>
          <p:nvPr>
            <p:ph type="dt" sz="half" idx="10"/>
          </p:nvPr>
        </p:nvSpPr>
        <p:spPr/>
        <p:txBody>
          <a:bodyPr/>
          <a:p>
            <a:fld id="{B61BEF0D-F0BB-DE4B-95CE-6DB70DBA9567}" type="datetimeFigureOut">
              <a:rPr dirty="0" lang="en-US"/>
              <a:t>4/24/2019</a:t>
            </a:fld>
            <a:endParaRPr dirty="0" lang="en-US"/>
          </a:p>
        </p:txBody>
      </p:sp>
      <p:sp>
        <p:nvSpPr>
          <p:cNvPr id="1048790" name="Footer Placeholder 4"/>
          <p:cNvSpPr>
            <a:spLocks noGrp="1"/>
          </p:cNvSpPr>
          <p:nvPr>
            <p:ph type="ftr" sz="quarter" idx="11"/>
          </p:nvPr>
        </p:nvSpPr>
        <p:spPr/>
        <p:txBody>
          <a:bodyPr/>
          <a:p>
            <a:endParaRPr dirty="0" lang="en-US"/>
          </a:p>
        </p:txBody>
      </p:sp>
      <p:sp>
        <p:nvSpPr>
          <p:cNvPr id="1048791" name="Slide Number Placeholder 5"/>
          <p:cNvSpPr>
            <a:spLocks noGrp="1"/>
          </p:cNvSpPr>
          <p:nvPr>
            <p:ph type="sldNum" sz="quarter" idx="12"/>
          </p:nvPr>
        </p:nvSpPr>
        <p:spPr/>
        <p:txBody>
          <a:bodyPr/>
          <a:p>
            <a:fld id="{D57F1E4F-1CFF-5643-939E-217C01CDF565}" type="slidenum">
              <a:rPr dirty="0" lang="en-US"/>
              <a:t>‹#›</a:t>
            </a:fld>
            <a:endParaRPr dirty="0" lang="en-US"/>
          </a:p>
        </p:txBody>
      </p:sp>
      <p:sp>
        <p:nvSpPr>
          <p:cNvPr id="1048792" name="TextBox 19"/>
          <p:cNvSpPr txBox="1"/>
          <p:nvPr/>
        </p:nvSpPr>
        <p:spPr>
          <a:xfrm>
            <a:off x="541870" y="790378"/>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effectLst/>
                <a:latin typeface="Arial"/>
              </a:rPr>
              <a:t>“</a:t>
            </a:r>
          </a:p>
        </p:txBody>
      </p:sp>
      <p:sp>
        <p:nvSpPr>
          <p:cNvPr id="1048793" name="TextBox 21"/>
          <p:cNvSpPr txBox="1"/>
          <p:nvPr/>
        </p:nvSpPr>
        <p:spPr>
          <a:xfrm>
            <a:off x="8893011" y="2886556"/>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latin typeface="Arial"/>
              </a:rPr>
              <a:t>”</a:t>
            </a:r>
            <a:endParaRPr dirty="0" lang="en-US">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69" name=""/>
        <p:cNvGrpSpPr/>
        <p:nvPr/>
      </p:nvGrpSpPr>
      <p:grpSpPr>
        <a:xfrm>
          <a:off x="0" y="0"/>
          <a:ext cx="0" cy="0"/>
          <a:chOff x="0" y="0"/>
          <a:chExt cx="0" cy="0"/>
        </a:xfrm>
      </p:grpSpPr>
      <p:sp>
        <p:nvSpPr>
          <p:cNvPr id="1048781" name="Title 1"/>
          <p:cNvSpPr>
            <a:spLocks noGrp="1"/>
          </p:cNvSpPr>
          <p:nvPr>
            <p:ph type="title"/>
          </p:nvPr>
        </p:nvSpPr>
        <p:spPr>
          <a:xfrm>
            <a:off x="677335" y="1931988"/>
            <a:ext cx="8596668" cy="2595460"/>
          </a:xfrm>
        </p:spPr>
        <p:txBody>
          <a:bodyPr anchor="b">
            <a:normAutofit/>
          </a:bodyPr>
          <a:lstStyle>
            <a:lvl1pPr algn="l">
              <a:defRPr b="0" cap="none" sz="4400"/>
            </a:lvl1pPr>
          </a:lstStyle>
          <a:p>
            <a:r>
              <a:rPr lang="en-US"/>
              <a:t>Click to edit Master title style</a:t>
            </a:r>
            <a:endParaRPr dirty="0" lang="en-US"/>
          </a:p>
        </p:txBody>
      </p:sp>
      <p:sp>
        <p:nvSpPr>
          <p:cNvPr id="1048782" name="Text Placeholder 2"/>
          <p:cNvSpPr>
            <a:spLocks noGrp="1"/>
          </p:cNvSpPr>
          <p:nvPr>
            <p:ph type="body" idx="1"/>
          </p:nvPr>
        </p:nvSpPr>
        <p:spPr>
          <a:xfrm>
            <a:off x="677335" y="4527448"/>
            <a:ext cx="8596668" cy="1513914"/>
          </a:xfrm>
        </p:spPr>
        <p:txBody>
          <a:bodyPr anchor="t">
            <a:normAutofit/>
          </a:bodyPr>
          <a:lstStyle>
            <a:lvl1pPr algn="l" indent="0" marL="0">
              <a:buNone/>
              <a:defRPr sz="1800">
                <a:solidFill>
                  <a:schemeClr val="tx1">
                    <a:lumMod val="75000"/>
                    <a:lumOff val="2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Edit Master text styles</a:t>
            </a:r>
          </a:p>
        </p:txBody>
      </p:sp>
      <p:sp>
        <p:nvSpPr>
          <p:cNvPr id="1048783" name="Date Placeholder 3"/>
          <p:cNvSpPr>
            <a:spLocks noGrp="1"/>
          </p:cNvSpPr>
          <p:nvPr>
            <p:ph type="dt" sz="half" idx="10"/>
          </p:nvPr>
        </p:nvSpPr>
        <p:spPr/>
        <p:txBody>
          <a:bodyPr/>
          <a:p>
            <a:fld id="{B61BEF0D-F0BB-DE4B-95CE-6DB70DBA9567}" type="datetimeFigureOut">
              <a:rPr dirty="0" lang="en-US"/>
              <a:t>4/24/2019</a:t>
            </a:fld>
            <a:endParaRPr dirty="0" lang="en-US"/>
          </a:p>
        </p:txBody>
      </p:sp>
      <p:sp>
        <p:nvSpPr>
          <p:cNvPr id="1048784" name="Footer Placeholder 4"/>
          <p:cNvSpPr>
            <a:spLocks noGrp="1"/>
          </p:cNvSpPr>
          <p:nvPr>
            <p:ph type="ftr" sz="quarter" idx="11"/>
          </p:nvPr>
        </p:nvSpPr>
        <p:spPr/>
        <p:txBody>
          <a:bodyPr/>
          <a:p>
            <a:endParaRPr dirty="0" lang="en-US"/>
          </a:p>
        </p:txBody>
      </p:sp>
      <p:sp>
        <p:nvSpPr>
          <p:cNvPr id="1048785"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71" name=""/>
        <p:cNvGrpSpPr/>
        <p:nvPr/>
      </p:nvGrpSpPr>
      <p:grpSpPr>
        <a:xfrm>
          <a:off x="0" y="0"/>
          <a:ext cx="0" cy="0"/>
          <a:chOff x="0" y="0"/>
          <a:chExt cx="0" cy="0"/>
        </a:xfrm>
      </p:grpSpPr>
      <p:sp>
        <p:nvSpPr>
          <p:cNvPr id="1048794" name="Title 1"/>
          <p:cNvSpPr>
            <a:spLocks noGrp="1"/>
          </p:cNvSpPr>
          <p:nvPr>
            <p:ph type="title"/>
          </p:nvPr>
        </p:nvSpPr>
        <p:spPr>
          <a:xfrm>
            <a:off x="931334" y="609600"/>
            <a:ext cx="8094134" cy="3022600"/>
          </a:xfrm>
        </p:spPr>
        <p:txBody>
          <a:bodyPr anchor="ctr">
            <a:normAutofit/>
          </a:bodyPr>
          <a:lstStyle>
            <a:lvl1pPr algn="l">
              <a:defRPr b="0" cap="none" sz="4400"/>
            </a:lvl1pPr>
          </a:lstStyle>
          <a:p>
            <a:r>
              <a:rPr lang="en-US"/>
              <a:t>Click to edit Master title style</a:t>
            </a:r>
            <a:endParaRPr dirty="0" lang="en-US"/>
          </a:p>
        </p:txBody>
      </p:sp>
      <p:sp>
        <p:nvSpPr>
          <p:cNvPr id="1048795" name="Text Placeholder 9"/>
          <p:cNvSpPr>
            <a:spLocks noGrp="1"/>
          </p:cNvSpPr>
          <p:nvPr>
            <p:ph type="body" sz="quarter" idx="13"/>
          </p:nvPr>
        </p:nvSpPr>
        <p:spPr>
          <a:xfrm>
            <a:off x="677332" y="4013200"/>
            <a:ext cx="8596669" cy="514248"/>
          </a:xfrm>
        </p:spPr>
        <p:txBody>
          <a:bodyPr anchor="b">
            <a:noAutofit/>
          </a:bodyPr>
          <a:lstStyle>
            <a:lvl1pPr indent="0" marL="0">
              <a:buFontTx/>
              <a:buNone/>
              <a:defRPr sz="2400">
                <a:solidFill>
                  <a:schemeClr val="tx1">
                    <a:lumMod val="75000"/>
                    <a:lumOff val="25000"/>
                  </a:schemeClr>
                </a:solidFill>
              </a:defRPr>
            </a:lvl1pPr>
            <a:lvl2pPr indent="0" marL="457200">
              <a:buFontTx/>
              <a:buNone/>
            </a:lvl2pPr>
            <a:lvl3pPr indent="0" marL="914400">
              <a:buFontTx/>
              <a:buNone/>
            </a:lvl3pPr>
            <a:lvl4pPr indent="0" marL="1371600">
              <a:buFontTx/>
              <a:buNone/>
            </a:lvl4pPr>
            <a:lvl5pPr indent="0" marL="1828800">
              <a:buFontTx/>
              <a:buNone/>
            </a:lvl5pPr>
          </a:lstStyle>
          <a:p>
            <a:pPr lvl="0"/>
            <a:r>
              <a:rPr lang="en-US"/>
              <a:t>Edit Master text styles</a:t>
            </a:r>
          </a:p>
        </p:txBody>
      </p:sp>
      <p:sp>
        <p:nvSpPr>
          <p:cNvPr id="1048796" name="Text Placeholder 2"/>
          <p:cNvSpPr>
            <a:spLocks noGrp="1"/>
          </p:cNvSpPr>
          <p:nvPr>
            <p:ph type="body" idx="1"/>
          </p:nvPr>
        </p:nvSpPr>
        <p:spPr>
          <a:xfrm>
            <a:off x="677335" y="4527448"/>
            <a:ext cx="8596668" cy="1513914"/>
          </a:xfrm>
        </p:spPr>
        <p:txBody>
          <a:bodyPr anchor="t">
            <a:normAutofit/>
          </a:bodyPr>
          <a:lstStyle>
            <a:lvl1pPr algn="l" indent="0" marL="0">
              <a:buNone/>
              <a:defRPr sz="1800">
                <a:solidFill>
                  <a:schemeClr val="tx1">
                    <a:lumMod val="50000"/>
                    <a:lumOff val="5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Edit Master text styles</a:t>
            </a:r>
          </a:p>
        </p:txBody>
      </p:sp>
      <p:sp>
        <p:nvSpPr>
          <p:cNvPr id="1048797" name="Date Placeholder 3"/>
          <p:cNvSpPr>
            <a:spLocks noGrp="1"/>
          </p:cNvSpPr>
          <p:nvPr>
            <p:ph type="dt" sz="half" idx="10"/>
          </p:nvPr>
        </p:nvSpPr>
        <p:spPr/>
        <p:txBody>
          <a:bodyPr/>
          <a:p>
            <a:fld id="{B61BEF0D-F0BB-DE4B-95CE-6DB70DBA9567}" type="datetimeFigureOut">
              <a:rPr dirty="0" lang="en-US"/>
              <a:t>4/24/2019</a:t>
            </a:fld>
            <a:endParaRPr dirty="0" lang="en-US"/>
          </a:p>
        </p:txBody>
      </p:sp>
      <p:sp>
        <p:nvSpPr>
          <p:cNvPr id="1048798" name="Footer Placeholder 4"/>
          <p:cNvSpPr>
            <a:spLocks noGrp="1"/>
          </p:cNvSpPr>
          <p:nvPr>
            <p:ph type="ftr" sz="quarter" idx="11"/>
          </p:nvPr>
        </p:nvSpPr>
        <p:spPr/>
        <p:txBody>
          <a:bodyPr/>
          <a:p>
            <a:endParaRPr dirty="0" lang="en-US"/>
          </a:p>
        </p:txBody>
      </p:sp>
      <p:sp>
        <p:nvSpPr>
          <p:cNvPr id="1048799" name="Slide Number Placeholder 5"/>
          <p:cNvSpPr>
            <a:spLocks noGrp="1"/>
          </p:cNvSpPr>
          <p:nvPr>
            <p:ph type="sldNum" sz="quarter" idx="12"/>
          </p:nvPr>
        </p:nvSpPr>
        <p:spPr/>
        <p:txBody>
          <a:bodyPr/>
          <a:p>
            <a:fld id="{D57F1E4F-1CFF-5643-939E-217C01CDF565}" type="slidenum">
              <a:rPr dirty="0" lang="en-US"/>
              <a:t>‹#›</a:t>
            </a:fld>
            <a:endParaRPr dirty="0" lang="en-US"/>
          </a:p>
        </p:txBody>
      </p:sp>
      <p:sp>
        <p:nvSpPr>
          <p:cNvPr id="1048800" name="TextBox 23"/>
          <p:cNvSpPr txBox="1"/>
          <p:nvPr/>
        </p:nvSpPr>
        <p:spPr>
          <a:xfrm>
            <a:off x="541870" y="790378"/>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effectLst/>
                <a:latin typeface="Arial"/>
              </a:rPr>
              <a:t>“</a:t>
            </a:r>
          </a:p>
        </p:txBody>
      </p:sp>
      <p:sp>
        <p:nvSpPr>
          <p:cNvPr id="1048801" name="TextBox 24"/>
          <p:cNvSpPr txBox="1"/>
          <p:nvPr/>
        </p:nvSpPr>
        <p:spPr>
          <a:xfrm>
            <a:off x="8893011" y="2886556"/>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78" name=""/>
        <p:cNvGrpSpPr/>
        <p:nvPr/>
      </p:nvGrpSpPr>
      <p:grpSpPr>
        <a:xfrm>
          <a:off x="0" y="0"/>
          <a:ext cx="0" cy="0"/>
          <a:chOff x="0" y="0"/>
          <a:chExt cx="0" cy="0"/>
        </a:xfrm>
      </p:grpSpPr>
      <p:sp>
        <p:nvSpPr>
          <p:cNvPr id="1048834" name="Title 1"/>
          <p:cNvSpPr>
            <a:spLocks noGrp="1"/>
          </p:cNvSpPr>
          <p:nvPr>
            <p:ph type="title"/>
          </p:nvPr>
        </p:nvSpPr>
        <p:spPr>
          <a:xfrm>
            <a:off x="685799" y="609600"/>
            <a:ext cx="8588203" cy="3022600"/>
          </a:xfrm>
        </p:spPr>
        <p:txBody>
          <a:bodyPr anchor="ctr">
            <a:normAutofit/>
          </a:bodyPr>
          <a:lstStyle>
            <a:lvl1pPr algn="l">
              <a:defRPr b="0" cap="none" sz="4400"/>
            </a:lvl1pPr>
          </a:lstStyle>
          <a:p>
            <a:r>
              <a:rPr lang="en-US"/>
              <a:t>Click to edit Master title style</a:t>
            </a:r>
            <a:endParaRPr dirty="0" lang="en-US"/>
          </a:p>
        </p:txBody>
      </p:sp>
      <p:sp>
        <p:nvSpPr>
          <p:cNvPr id="1048835" name="Text Placeholder 9"/>
          <p:cNvSpPr>
            <a:spLocks noGrp="1"/>
          </p:cNvSpPr>
          <p:nvPr>
            <p:ph type="body" sz="quarter" idx="13"/>
          </p:nvPr>
        </p:nvSpPr>
        <p:spPr>
          <a:xfrm>
            <a:off x="677332" y="4013200"/>
            <a:ext cx="8596669" cy="514248"/>
          </a:xfrm>
        </p:spPr>
        <p:txBody>
          <a:bodyPr anchor="b">
            <a:noAutofit/>
          </a:bodyPr>
          <a:lstStyle>
            <a:lvl1pPr indent="0" marL="0">
              <a:buFontTx/>
              <a:buNone/>
              <a:defRPr sz="2400">
                <a:solidFill>
                  <a:schemeClr val="accent1"/>
                </a:solidFill>
              </a:defRPr>
            </a:lvl1pPr>
            <a:lvl2pPr indent="0" marL="457200">
              <a:buFontTx/>
              <a:buNone/>
            </a:lvl2pPr>
            <a:lvl3pPr indent="0" marL="914400">
              <a:buFontTx/>
              <a:buNone/>
            </a:lvl3pPr>
            <a:lvl4pPr indent="0" marL="1371600">
              <a:buFontTx/>
              <a:buNone/>
            </a:lvl4pPr>
            <a:lvl5pPr indent="0" marL="1828800">
              <a:buFontTx/>
              <a:buNone/>
            </a:lvl5pPr>
          </a:lstStyle>
          <a:p>
            <a:pPr lvl="0"/>
            <a:r>
              <a:rPr lang="en-US"/>
              <a:t>Edit Master text styles</a:t>
            </a:r>
          </a:p>
        </p:txBody>
      </p:sp>
      <p:sp>
        <p:nvSpPr>
          <p:cNvPr id="1048836" name="Text Placeholder 2"/>
          <p:cNvSpPr>
            <a:spLocks noGrp="1"/>
          </p:cNvSpPr>
          <p:nvPr>
            <p:ph type="body" idx="1"/>
          </p:nvPr>
        </p:nvSpPr>
        <p:spPr>
          <a:xfrm>
            <a:off x="677335" y="4527448"/>
            <a:ext cx="8596668" cy="1513914"/>
          </a:xfrm>
        </p:spPr>
        <p:txBody>
          <a:bodyPr anchor="t">
            <a:normAutofit/>
          </a:bodyPr>
          <a:lstStyle>
            <a:lvl1pPr algn="l" indent="0" marL="0">
              <a:buNone/>
              <a:defRPr sz="1800">
                <a:solidFill>
                  <a:schemeClr val="tx1">
                    <a:lumMod val="50000"/>
                    <a:lumOff val="5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Edit Master text styles</a:t>
            </a:r>
          </a:p>
        </p:txBody>
      </p:sp>
      <p:sp>
        <p:nvSpPr>
          <p:cNvPr id="1048837" name="Date Placeholder 3"/>
          <p:cNvSpPr>
            <a:spLocks noGrp="1"/>
          </p:cNvSpPr>
          <p:nvPr>
            <p:ph type="dt" sz="half" idx="10"/>
          </p:nvPr>
        </p:nvSpPr>
        <p:spPr/>
        <p:txBody>
          <a:bodyPr/>
          <a:p>
            <a:fld id="{B61BEF0D-F0BB-DE4B-95CE-6DB70DBA9567}" type="datetimeFigureOut">
              <a:rPr dirty="0" lang="en-US"/>
              <a:t>4/24/2019</a:t>
            </a:fld>
            <a:endParaRPr dirty="0" lang="en-US"/>
          </a:p>
        </p:txBody>
      </p:sp>
      <p:sp>
        <p:nvSpPr>
          <p:cNvPr id="1048838" name="Footer Placeholder 4"/>
          <p:cNvSpPr>
            <a:spLocks noGrp="1"/>
          </p:cNvSpPr>
          <p:nvPr>
            <p:ph type="ftr" sz="quarter" idx="11"/>
          </p:nvPr>
        </p:nvSpPr>
        <p:spPr/>
        <p:txBody>
          <a:bodyPr/>
          <a:p>
            <a:endParaRPr dirty="0" lang="en-US"/>
          </a:p>
        </p:txBody>
      </p:sp>
      <p:sp>
        <p:nvSpPr>
          <p:cNvPr id="1048839"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66" name=""/>
        <p:cNvGrpSpPr/>
        <p:nvPr/>
      </p:nvGrpSpPr>
      <p:grpSpPr>
        <a:xfrm>
          <a:off x="0" y="0"/>
          <a:ext cx="0" cy="0"/>
          <a:chOff x="0" y="0"/>
          <a:chExt cx="0" cy="0"/>
        </a:xfrm>
      </p:grpSpPr>
      <p:sp>
        <p:nvSpPr>
          <p:cNvPr id="1048763" name="Title 1"/>
          <p:cNvSpPr>
            <a:spLocks noGrp="1"/>
          </p:cNvSpPr>
          <p:nvPr>
            <p:ph type="title"/>
          </p:nvPr>
        </p:nvSpPr>
        <p:spPr/>
        <p:txBody>
          <a:bodyPr/>
          <a:p>
            <a:r>
              <a:rPr lang="en-US"/>
              <a:t>Click to edit Master title style</a:t>
            </a:r>
            <a:endParaRPr dirty="0" lang="en-US"/>
          </a:p>
        </p:txBody>
      </p:sp>
      <p:sp>
        <p:nvSpPr>
          <p:cNvPr id="1048764" name="Vertical Text Placeholder 2"/>
          <p:cNvSpPr>
            <a:spLocks noGrp="1"/>
          </p:cNvSpPr>
          <p:nvPr>
            <p:ph type="body" orient="vert" idx="1"/>
          </p:nvPr>
        </p:nvSpPr>
        <p:spPr/>
        <p:txBody>
          <a:bodyPr vert="eaVert"/>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765" name="Date Placeholder 3"/>
          <p:cNvSpPr>
            <a:spLocks noGrp="1"/>
          </p:cNvSpPr>
          <p:nvPr>
            <p:ph type="dt" sz="half" idx="10"/>
          </p:nvPr>
        </p:nvSpPr>
        <p:spPr/>
        <p:txBody>
          <a:bodyPr/>
          <a:p>
            <a:fld id="{55C6B4A9-1611-4792-9094-5F34BCA07E0B}" type="datetimeFigureOut">
              <a:rPr dirty="0" lang="en-US"/>
              <a:t>4/24/2019</a:t>
            </a:fld>
            <a:endParaRPr dirty="0" lang="en-US"/>
          </a:p>
        </p:txBody>
      </p:sp>
      <p:sp>
        <p:nvSpPr>
          <p:cNvPr id="1048766" name="Footer Placeholder 4"/>
          <p:cNvSpPr>
            <a:spLocks noGrp="1"/>
          </p:cNvSpPr>
          <p:nvPr>
            <p:ph type="ftr" sz="quarter" idx="11"/>
          </p:nvPr>
        </p:nvSpPr>
        <p:spPr/>
        <p:txBody>
          <a:bodyPr/>
          <a:p>
            <a:endParaRPr dirty="0" lang="en-US"/>
          </a:p>
        </p:txBody>
      </p:sp>
      <p:sp>
        <p:nvSpPr>
          <p:cNvPr id="1048767" name="Slide Number Placeholder 5"/>
          <p:cNvSpPr>
            <a:spLocks noGrp="1"/>
          </p:cNvSpPr>
          <p:nvPr>
            <p:ph type="sldNum" sz="quarter" idx="12"/>
          </p:nvPr>
        </p:nvSpPr>
        <p:spPr/>
        <p:txBody>
          <a:bodyPr/>
          <a:p>
            <a:fld id="{89333C77-0158-454C-844F-B7AB9BD7DAD4}" type="slidenum">
              <a:rPr dirty="0" lang="en-US"/>
              <a:t>‹#›</a:t>
            </a:fld>
            <a:endParaRPr dirty="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68" name=""/>
        <p:cNvGrpSpPr/>
        <p:nvPr/>
      </p:nvGrpSpPr>
      <p:grpSpPr>
        <a:xfrm>
          <a:off x="0" y="0"/>
          <a:ext cx="0" cy="0"/>
          <a:chOff x="0" y="0"/>
          <a:chExt cx="0" cy="0"/>
        </a:xfrm>
      </p:grpSpPr>
      <p:sp>
        <p:nvSpPr>
          <p:cNvPr id="1048776" name="Vertical Title 1"/>
          <p:cNvSpPr>
            <a:spLocks noGrp="1"/>
          </p:cNvSpPr>
          <p:nvPr>
            <p:ph type="title" orient="vert"/>
          </p:nvPr>
        </p:nvSpPr>
        <p:spPr>
          <a:xfrm>
            <a:off x="7967673" y="609599"/>
            <a:ext cx="1304743" cy="5251451"/>
          </a:xfrm>
        </p:spPr>
        <p:txBody>
          <a:bodyPr anchor="ctr" vert="eaVert"/>
          <a:p>
            <a:r>
              <a:rPr lang="en-US"/>
              <a:t>Click to edit Master title style</a:t>
            </a:r>
            <a:endParaRPr dirty="0" lang="en-US"/>
          </a:p>
        </p:txBody>
      </p:sp>
      <p:sp>
        <p:nvSpPr>
          <p:cNvPr id="1048777" name="Vertical Text Placeholder 2"/>
          <p:cNvSpPr>
            <a:spLocks noGrp="1"/>
          </p:cNvSpPr>
          <p:nvPr>
            <p:ph type="body" orient="vert" idx="1"/>
          </p:nvPr>
        </p:nvSpPr>
        <p:spPr>
          <a:xfrm>
            <a:off x="677335" y="609600"/>
            <a:ext cx="7060150" cy="5251450"/>
          </a:xfrm>
        </p:spPr>
        <p:txBody>
          <a:bodyPr vert="eaVert"/>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778" name="Date Placeholder 3"/>
          <p:cNvSpPr>
            <a:spLocks noGrp="1"/>
          </p:cNvSpPr>
          <p:nvPr>
            <p:ph type="dt" sz="half" idx="10"/>
          </p:nvPr>
        </p:nvSpPr>
        <p:spPr/>
        <p:txBody>
          <a:bodyPr/>
          <a:p>
            <a:fld id="{B61BEF0D-F0BB-DE4B-95CE-6DB70DBA9567}" type="datetimeFigureOut">
              <a:rPr dirty="0" lang="en-US"/>
              <a:t>4/24/2019</a:t>
            </a:fld>
            <a:endParaRPr dirty="0" lang="en-US"/>
          </a:p>
        </p:txBody>
      </p:sp>
      <p:sp>
        <p:nvSpPr>
          <p:cNvPr id="1048779" name="Footer Placeholder 4"/>
          <p:cNvSpPr>
            <a:spLocks noGrp="1"/>
          </p:cNvSpPr>
          <p:nvPr>
            <p:ph type="ftr" sz="quarter" idx="11"/>
          </p:nvPr>
        </p:nvSpPr>
        <p:spPr/>
        <p:txBody>
          <a:bodyPr/>
          <a:p>
            <a:endParaRPr dirty="0" lang="en-US"/>
          </a:p>
        </p:txBody>
      </p:sp>
      <p:sp>
        <p:nvSpPr>
          <p:cNvPr id="1048780"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75" name=""/>
        <p:cNvGrpSpPr/>
        <p:nvPr/>
      </p:nvGrpSpPr>
      <p:grpSpPr>
        <a:xfrm>
          <a:off x="0" y="0"/>
          <a:ext cx="0" cy="0"/>
          <a:chOff x="0" y="0"/>
          <a:chExt cx="0" cy="0"/>
        </a:xfrm>
      </p:grpSpPr>
      <p:sp>
        <p:nvSpPr>
          <p:cNvPr id="1048819" name="Title 1"/>
          <p:cNvSpPr>
            <a:spLocks noGrp="1"/>
          </p:cNvSpPr>
          <p:nvPr>
            <p:ph type="title"/>
          </p:nvPr>
        </p:nvSpPr>
        <p:spPr/>
        <p:txBody>
          <a:bodyPr>
            <a:normAutofit/>
          </a:bodyPr>
          <a:lstStyle>
            <a:lvl1pPr>
              <a:defRPr sz="3600"/>
            </a:lvl1pPr>
          </a:lstStyle>
          <a:p>
            <a:r>
              <a:rPr lang="en-US"/>
              <a:t>Click to edit Master title style</a:t>
            </a:r>
            <a:endParaRPr dirty="0" lang="en-US"/>
          </a:p>
        </p:txBody>
      </p:sp>
      <p:sp>
        <p:nvSpPr>
          <p:cNvPr id="1048820" name="Content Placeholder 2"/>
          <p:cNvSpPr>
            <a:spLocks noGrp="1"/>
          </p:cNvSpPr>
          <p:nvPr>
            <p:ph idx="1"/>
          </p:nvPr>
        </p:nvSpPr>
        <p:spPr/>
        <p:txBody>
          <a:bodyPr/>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821" name="Date Placeholder 3"/>
          <p:cNvSpPr>
            <a:spLocks noGrp="1"/>
          </p:cNvSpPr>
          <p:nvPr>
            <p:ph type="dt" sz="half" idx="10"/>
          </p:nvPr>
        </p:nvSpPr>
        <p:spPr/>
        <p:txBody>
          <a:bodyPr/>
          <a:p>
            <a:fld id="{B61BEF0D-F0BB-DE4B-95CE-6DB70DBA9567}" type="datetimeFigureOut">
              <a:rPr dirty="0" lang="en-US"/>
              <a:t>4/24/2019</a:t>
            </a:fld>
            <a:endParaRPr dirty="0" lang="en-US"/>
          </a:p>
        </p:txBody>
      </p:sp>
      <p:sp>
        <p:nvSpPr>
          <p:cNvPr id="1048822" name="Footer Placeholder 4"/>
          <p:cNvSpPr>
            <a:spLocks noGrp="1"/>
          </p:cNvSpPr>
          <p:nvPr>
            <p:ph type="ftr" sz="quarter" idx="11"/>
          </p:nvPr>
        </p:nvSpPr>
        <p:spPr/>
        <p:txBody>
          <a:bodyPr/>
          <a:p>
            <a:endParaRPr dirty="0" lang="en-US"/>
          </a:p>
        </p:txBody>
      </p:sp>
      <p:sp>
        <p:nvSpPr>
          <p:cNvPr id="1048823"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72" name=""/>
        <p:cNvGrpSpPr/>
        <p:nvPr/>
      </p:nvGrpSpPr>
      <p:grpSpPr>
        <a:xfrm>
          <a:off x="0" y="0"/>
          <a:ext cx="0" cy="0"/>
          <a:chOff x="0" y="0"/>
          <a:chExt cx="0" cy="0"/>
        </a:xfrm>
      </p:grpSpPr>
      <p:sp>
        <p:nvSpPr>
          <p:cNvPr id="1048802" name="Title 1"/>
          <p:cNvSpPr>
            <a:spLocks noGrp="1"/>
          </p:cNvSpPr>
          <p:nvPr>
            <p:ph type="title"/>
          </p:nvPr>
        </p:nvSpPr>
        <p:spPr>
          <a:xfrm>
            <a:off x="677335" y="2700867"/>
            <a:ext cx="8596668" cy="1826581"/>
          </a:xfrm>
        </p:spPr>
        <p:txBody>
          <a:bodyPr anchor="b"/>
          <a:lstStyle>
            <a:lvl1pPr algn="l">
              <a:defRPr b="0" cap="none" sz="4000"/>
            </a:lvl1pPr>
          </a:lstStyle>
          <a:p>
            <a:r>
              <a:rPr lang="en-US"/>
              <a:t>Click to edit Master title style</a:t>
            </a:r>
            <a:endParaRPr dirty="0" lang="en-US"/>
          </a:p>
        </p:txBody>
      </p:sp>
      <p:sp>
        <p:nvSpPr>
          <p:cNvPr id="1048803" name="Text Placeholder 2"/>
          <p:cNvSpPr>
            <a:spLocks noGrp="1"/>
          </p:cNvSpPr>
          <p:nvPr>
            <p:ph type="body" idx="1"/>
          </p:nvPr>
        </p:nvSpPr>
        <p:spPr>
          <a:xfrm>
            <a:off x="677335" y="4527448"/>
            <a:ext cx="8596668" cy="860400"/>
          </a:xfrm>
        </p:spPr>
        <p:txBody>
          <a:bodyPr anchor="t"/>
          <a:lstStyle>
            <a:lvl1pPr algn="l" indent="0" marL="0">
              <a:buNone/>
              <a:defRPr sz="2000">
                <a:solidFill>
                  <a:schemeClr val="tx1">
                    <a:lumMod val="50000"/>
                    <a:lumOff val="5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Edit Master text styles</a:t>
            </a:r>
          </a:p>
        </p:txBody>
      </p:sp>
      <p:sp>
        <p:nvSpPr>
          <p:cNvPr id="1048804" name="Date Placeholder 3"/>
          <p:cNvSpPr>
            <a:spLocks noGrp="1"/>
          </p:cNvSpPr>
          <p:nvPr>
            <p:ph type="dt" sz="half" idx="10"/>
          </p:nvPr>
        </p:nvSpPr>
        <p:spPr/>
        <p:txBody>
          <a:bodyPr/>
          <a:p>
            <a:fld id="{B61BEF0D-F0BB-DE4B-95CE-6DB70DBA9567}" type="datetimeFigureOut">
              <a:rPr dirty="0" lang="en-US"/>
              <a:t>4/24/2019</a:t>
            </a:fld>
            <a:endParaRPr dirty="0" lang="en-US"/>
          </a:p>
        </p:txBody>
      </p:sp>
      <p:sp>
        <p:nvSpPr>
          <p:cNvPr id="1048805" name="Footer Placeholder 4"/>
          <p:cNvSpPr>
            <a:spLocks noGrp="1"/>
          </p:cNvSpPr>
          <p:nvPr>
            <p:ph type="ftr" sz="quarter" idx="11"/>
          </p:nvPr>
        </p:nvSpPr>
        <p:spPr/>
        <p:txBody>
          <a:bodyPr/>
          <a:p>
            <a:endParaRPr dirty="0" lang="en-US"/>
          </a:p>
        </p:txBody>
      </p:sp>
      <p:sp>
        <p:nvSpPr>
          <p:cNvPr id="1048806"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74" name=""/>
        <p:cNvGrpSpPr/>
        <p:nvPr/>
      </p:nvGrpSpPr>
      <p:grpSpPr>
        <a:xfrm>
          <a:off x="0" y="0"/>
          <a:ext cx="0" cy="0"/>
          <a:chOff x="0" y="0"/>
          <a:chExt cx="0" cy="0"/>
        </a:xfrm>
      </p:grpSpPr>
      <p:sp>
        <p:nvSpPr>
          <p:cNvPr id="1048813" name="Title 1"/>
          <p:cNvSpPr>
            <a:spLocks noGrp="1"/>
          </p:cNvSpPr>
          <p:nvPr>
            <p:ph type="title"/>
          </p:nvPr>
        </p:nvSpPr>
        <p:spPr/>
        <p:txBody>
          <a:bodyPr/>
          <a:p>
            <a:r>
              <a:rPr lang="en-US"/>
              <a:t>Click to edit Master title style</a:t>
            </a:r>
            <a:endParaRPr dirty="0" lang="en-US"/>
          </a:p>
        </p:txBody>
      </p:sp>
      <p:sp>
        <p:nvSpPr>
          <p:cNvPr id="1048814" name="Content Placeholder 2"/>
          <p:cNvSpPr>
            <a:spLocks noGrp="1"/>
          </p:cNvSpPr>
          <p:nvPr>
            <p:ph sz="half" idx="1"/>
          </p:nvPr>
        </p:nvSpPr>
        <p:spPr>
          <a:xfrm>
            <a:off x="677334" y="2160589"/>
            <a:ext cx="4184035" cy="3880772"/>
          </a:xfrm>
        </p:spPr>
        <p:txBody>
          <a:bodyPr/>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815" name="Content Placeholder 3"/>
          <p:cNvSpPr>
            <a:spLocks noGrp="1"/>
          </p:cNvSpPr>
          <p:nvPr>
            <p:ph sz="half" idx="2"/>
          </p:nvPr>
        </p:nvSpPr>
        <p:spPr>
          <a:xfrm>
            <a:off x="5089970" y="2160589"/>
            <a:ext cx="4184034" cy="3880773"/>
          </a:xfrm>
        </p:spPr>
        <p:txBody>
          <a:bodyPr/>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816" name="Date Placeholder 4"/>
          <p:cNvSpPr>
            <a:spLocks noGrp="1"/>
          </p:cNvSpPr>
          <p:nvPr>
            <p:ph type="dt" sz="half" idx="10"/>
          </p:nvPr>
        </p:nvSpPr>
        <p:spPr/>
        <p:txBody>
          <a:bodyPr/>
          <a:p>
            <a:fld id="{EB712588-04B1-427B-82EE-E8DB90309F08}" type="datetimeFigureOut">
              <a:rPr dirty="0" lang="en-US"/>
              <a:t>4/24/2019</a:t>
            </a:fld>
            <a:endParaRPr dirty="0" lang="en-US"/>
          </a:p>
        </p:txBody>
      </p:sp>
      <p:sp>
        <p:nvSpPr>
          <p:cNvPr id="1048817" name="Footer Placeholder 5"/>
          <p:cNvSpPr>
            <a:spLocks noGrp="1"/>
          </p:cNvSpPr>
          <p:nvPr>
            <p:ph type="ftr" sz="quarter" idx="11"/>
          </p:nvPr>
        </p:nvSpPr>
        <p:spPr/>
        <p:txBody>
          <a:bodyPr/>
          <a:p>
            <a:endParaRPr dirty="0" lang="en-US"/>
          </a:p>
        </p:txBody>
      </p:sp>
      <p:sp>
        <p:nvSpPr>
          <p:cNvPr id="1048818" name="Slide Number Placeholder 6"/>
          <p:cNvSpPr>
            <a:spLocks noGrp="1"/>
          </p:cNvSpPr>
          <p:nvPr>
            <p:ph type="sldNum" sz="quarter" idx="12"/>
          </p:nvPr>
        </p:nvSpPr>
        <p:spPr/>
        <p:txBody>
          <a:bodyPr/>
          <a:p>
            <a:fld id="{6FF9F0C5-380F-41C2-899A-BAC0F0927E16}" type="slidenum">
              <a:rPr dirty="0" lang="en-US"/>
              <a:t>‹#›</a:t>
            </a:fld>
            <a:endParaRPr dirty="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67" name=""/>
        <p:cNvGrpSpPr/>
        <p:nvPr/>
      </p:nvGrpSpPr>
      <p:grpSpPr>
        <a:xfrm>
          <a:off x="0" y="0"/>
          <a:ext cx="0" cy="0"/>
          <a:chOff x="0" y="0"/>
          <a:chExt cx="0" cy="0"/>
        </a:xfrm>
      </p:grpSpPr>
      <p:sp>
        <p:nvSpPr>
          <p:cNvPr id="1048768" name="Title 1"/>
          <p:cNvSpPr>
            <a:spLocks noGrp="1"/>
          </p:cNvSpPr>
          <p:nvPr>
            <p:ph type="title"/>
          </p:nvPr>
        </p:nvSpPr>
        <p:spPr/>
        <p:txBody>
          <a:bodyPr/>
          <a:p>
            <a:r>
              <a:rPr lang="en-US"/>
              <a:t>Click to edit Master title style</a:t>
            </a:r>
            <a:endParaRPr dirty="0" lang="en-US"/>
          </a:p>
        </p:txBody>
      </p:sp>
      <p:sp>
        <p:nvSpPr>
          <p:cNvPr id="1048769" name="Text Placeholder 2"/>
          <p:cNvSpPr>
            <a:spLocks noGrp="1"/>
          </p:cNvSpPr>
          <p:nvPr>
            <p:ph type="body" idx="1"/>
          </p:nvPr>
        </p:nvSpPr>
        <p:spPr>
          <a:xfrm>
            <a:off x="675745" y="2160983"/>
            <a:ext cx="4185623" cy="576262"/>
          </a:xfrm>
        </p:spPr>
        <p:txBody>
          <a:bodyPr anchor="b">
            <a:noAutofit/>
          </a:bodyPr>
          <a:lstStyle>
            <a:lvl1pPr indent="0" marL="0">
              <a:buNone/>
              <a:defRPr b="0"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Edit Master text styles</a:t>
            </a:r>
          </a:p>
        </p:txBody>
      </p:sp>
      <p:sp>
        <p:nvSpPr>
          <p:cNvPr id="1048770" name="Content Placeholder 3"/>
          <p:cNvSpPr>
            <a:spLocks noGrp="1"/>
          </p:cNvSpPr>
          <p:nvPr>
            <p:ph sz="half" idx="2"/>
          </p:nvPr>
        </p:nvSpPr>
        <p:spPr>
          <a:xfrm>
            <a:off x="675745" y="2737245"/>
            <a:ext cx="4185623" cy="3304117"/>
          </a:xfrm>
        </p:spPr>
        <p:txBody>
          <a:bodyPr>
            <a:normAutofit/>
          </a:bodyPr>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771" name="Text Placeholder 4"/>
          <p:cNvSpPr>
            <a:spLocks noGrp="1"/>
          </p:cNvSpPr>
          <p:nvPr>
            <p:ph type="body" sz="quarter" idx="3"/>
          </p:nvPr>
        </p:nvSpPr>
        <p:spPr>
          <a:xfrm>
            <a:off x="5088383" y="2160983"/>
            <a:ext cx="4185618" cy="576262"/>
          </a:xfrm>
        </p:spPr>
        <p:txBody>
          <a:bodyPr anchor="b">
            <a:noAutofit/>
          </a:bodyPr>
          <a:lstStyle>
            <a:lvl1pPr indent="0" marL="0">
              <a:buNone/>
              <a:defRPr b="0"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Edit Master text styles</a:t>
            </a:r>
          </a:p>
        </p:txBody>
      </p:sp>
      <p:sp>
        <p:nvSpPr>
          <p:cNvPr id="1048772" name="Content Placeholder 5"/>
          <p:cNvSpPr>
            <a:spLocks noGrp="1"/>
          </p:cNvSpPr>
          <p:nvPr>
            <p:ph sz="quarter" idx="4"/>
          </p:nvPr>
        </p:nvSpPr>
        <p:spPr>
          <a:xfrm>
            <a:off x="5088384" y="2737245"/>
            <a:ext cx="4185617" cy="3304117"/>
          </a:xfrm>
        </p:spPr>
        <p:txBody>
          <a:bodyPr>
            <a:normAutofit/>
          </a:bodyPr>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773" name="Date Placeholder 6"/>
          <p:cNvSpPr>
            <a:spLocks noGrp="1"/>
          </p:cNvSpPr>
          <p:nvPr>
            <p:ph type="dt" sz="half" idx="10"/>
          </p:nvPr>
        </p:nvSpPr>
        <p:spPr/>
        <p:txBody>
          <a:bodyPr/>
          <a:p>
            <a:fld id="{B61BEF0D-F0BB-DE4B-95CE-6DB70DBA9567}" type="datetimeFigureOut">
              <a:rPr dirty="0" lang="en-US"/>
              <a:t>4/24/2019</a:t>
            </a:fld>
            <a:endParaRPr dirty="0" lang="en-US"/>
          </a:p>
        </p:txBody>
      </p:sp>
      <p:sp>
        <p:nvSpPr>
          <p:cNvPr id="1048774" name="Footer Placeholder 7"/>
          <p:cNvSpPr>
            <a:spLocks noGrp="1"/>
          </p:cNvSpPr>
          <p:nvPr>
            <p:ph type="ftr" sz="quarter" idx="11"/>
          </p:nvPr>
        </p:nvSpPr>
        <p:spPr/>
        <p:txBody>
          <a:bodyPr/>
          <a:p>
            <a:endParaRPr dirty="0" lang="en-US"/>
          </a:p>
        </p:txBody>
      </p:sp>
      <p:sp>
        <p:nvSpPr>
          <p:cNvPr id="1048775" name="Slide Number Placeholder 8"/>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76" name=""/>
        <p:cNvGrpSpPr/>
        <p:nvPr/>
      </p:nvGrpSpPr>
      <p:grpSpPr>
        <a:xfrm>
          <a:off x="0" y="0"/>
          <a:ext cx="0" cy="0"/>
          <a:chOff x="0" y="0"/>
          <a:chExt cx="0" cy="0"/>
        </a:xfrm>
      </p:grpSpPr>
      <p:sp>
        <p:nvSpPr>
          <p:cNvPr id="1048824" name="Title 1"/>
          <p:cNvSpPr>
            <a:spLocks noGrp="1"/>
          </p:cNvSpPr>
          <p:nvPr>
            <p:ph type="title"/>
          </p:nvPr>
        </p:nvSpPr>
        <p:spPr>
          <a:xfrm>
            <a:off x="677334" y="609600"/>
            <a:ext cx="8596668" cy="1320800"/>
          </a:xfrm>
        </p:spPr>
        <p:txBody>
          <a:bodyPr/>
          <a:p>
            <a:r>
              <a:rPr lang="en-US"/>
              <a:t>Click to edit Master title style</a:t>
            </a:r>
            <a:endParaRPr dirty="0" lang="en-US"/>
          </a:p>
        </p:txBody>
      </p:sp>
      <p:sp>
        <p:nvSpPr>
          <p:cNvPr id="1048825" name="Date Placeholder 2"/>
          <p:cNvSpPr>
            <a:spLocks noGrp="1"/>
          </p:cNvSpPr>
          <p:nvPr>
            <p:ph type="dt" sz="half" idx="10"/>
          </p:nvPr>
        </p:nvSpPr>
        <p:spPr/>
        <p:txBody>
          <a:bodyPr/>
          <a:p>
            <a:fld id="{B61BEF0D-F0BB-DE4B-95CE-6DB70DBA9567}" type="datetimeFigureOut">
              <a:rPr dirty="0" lang="en-US"/>
              <a:t>4/24/2019</a:t>
            </a:fld>
            <a:endParaRPr dirty="0" lang="en-US"/>
          </a:p>
        </p:txBody>
      </p:sp>
      <p:sp>
        <p:nvSpPr>
          <p:cNvPr id="1048826" name="Footer Placeholder 3"/>
          <p:cNvSpPr>
            <a:spLocks noGrp="1"/>
          </p:cNvSpPr>
          <p:nvPr>
            <p:ph type="ftr" sz="quarter" idx="11"/>
          </p:nvPr>
        </p:nvSpPr>
        <p:spPr/>
        <p:txBody>
          <a:bodyPr/>
          <a:p>
            <a:endParaRPr dirty="0" lang="en-US"/>
          </a:p>
        </p:txBody>
      </p:sp>
      <p:sp>
        <p:nvSpPr>
          <p:cNvPr id="1048827" name="Slide Number Placeholder 4"/>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30" name=""/>
        <p:cNvGrpSpPr/>
        <p:nvPr/>
      </p:nvGrpSpPr>
      <p:grpSpPr>
        <a:xfrm>
          <a:off x="0" y="0"/>
          <a:ext cx="0" cy="0"/>
          <a:chOff x="0" y="0"/>
          <a:chExt cx="0" cy="0"/>
        </a:xfrm>
      </p:grpSpPr>
      <p:sp>
        <p:nvSpPr>
          <p:cNvPr id="1048589" name="Date Placeholder 1"/>
          <p:cNvSpPr>
            <a:spLocks noGrp="1"/>
          </p:cNvSpPr>
          <p:nvPr>
            <p:ph type="dt" sz="half" idx="10"/>
          </p:nvPr>
        </p:nvSpPr>
        <p:spPr/>
        <p:txBody>
          <a:bodyPr/>
          <a:p>
            <a:fld id="{B61BEF0D-F0BB-DE4B-95CE-6DB70DBA9567}" type="datetimeFigureOut">
              <a:rPr dirty="0" lang="en-US"/>
              <a:t>4/24/2019</a:t>
            </a:fld>
            <a:endParaRPr dirty="0" lang="en-US"/>
          </a:p>
        </p:txBody>
      </p:sp>
      <p:sp>
        <p:nvSpPr>
          <p:cNvPr id="1048590" name="Footer Placeholder 2"/>
          <p:cNvSpPr>
            <a:spLocks noGrp="1"/>
          </p:cNvSpPr>
          <p:nvPr>
            <p:ph type="ftr" sz="quarter" idx="11"/>
          </p:nvPr>
        </p:nvSpPr>
        <p:spPr/>
        <p:txBody>
          <a:bodyPr/>
          <a:p>
            <a:endParaRPr dirty="0" lang="en-US"/>
          </a:p>
        </p:txBody>
      </p:sp>
      <p:sp>
        <p:nvSpPr>
          <p:cNvPr id="1048591" name="Slide Number Placeholder 3"/>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73" name=""/>
        <p:cNvGrpSpPr/>
        <p:nvPr/>
      </p:nvGrpSpPr>
      <p:grpSpPr>
        <a:xfrm>
          <a:off x="0" y="0"/>
          <a:ext cx="0" cy="0"/>
          <a:chOff x="0" y="0"/>
          <a:chExt cx="0" cy="0"/>
        </a:xfrm>
      </p:grpSpPr>
      <p:sp>
        <p:nvSpPr>
          <p:cNvPr id="1048807"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dirty="0" lang="en-US"/>
          </a:p>
        </p:txBody>
      </p:sp>
      <p:sp>
        <p:nvSpPr>
          <p:cNvPr id="1048808" name="Content Placeholder 2"/>
          <p:cNvSpPr>
            <a:spLocks noGrp="1"/>
          </p:cNvSpPr>
          <p:nvPr>
            <p:ph idx="1"/>
          </p:nvPr>
        </p:nvSpPr>
        <p:spPr>
          <a:xfrm>
            <a:off x="4760461" y="514924"/>
            <a:ext cx="4513541" cy="5526437"/>
          </a:xfrm>
        </p:spPr>
        <p:txBody>
          <a:bodyPr>
            <a:normAutofit/>
          </a:bodyPr>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809" name="Text Placeholder 3"/>
          <p:cNvSpPr>
            <a:spLocks noGrp="1"/>
          </p:cNvSpPr>
          <p:nvPr>
            <p:ph type="body" sz="half" idx="2"/>
          </p:nvPr>
        </p:nvSpPr>
        <p:spPr>
          <a:xfrm>
            <a:off x="677334" y="2777069"/>
            <a:ext cx="3854528" cy="2584449"/>
          </a:xfrm>
        </p:spPr>
        <p:txBody>
          <a:bodyPr>
            <a:normAutofit/>
          </a:bodyPr>
          <a:lstStyle>
            <a:lvl1pPr indent="0" marL="0">
              <a:buNone/>
              <a:defRPr sz="1400"/>
            </a:lvl1pPr>
            <a:lvl2pPr indent="0" marL="457063">
              <a:buNone/>
              <a:defRPr sz="1400"/>
            </a:lvl2pPr>
            <a:lvl3pPr indent="0" marL="914126">
              <a:buNone/>
              <a:defRPr sz="1200"/>
            </a:lvl3pPr>
            <a:lvl4pPr indent="0" marL="1371189">
              <a:buNone/>
              <a:defRPr sz="1000"/>
            </a:lvl4pPr>
            <a:lvl5pPr indent="0" marL="1828251">
              <a:buNone/>
              <a:defRPr sz="1000"/>
            </a:lvl5pPr>
            <a:lvl6pPr indent="0" marL="2285314">
              <a:buNone/>
              <a:defRPr sz="1000"/>
            </a:lvl6pPr>
            <a:lvl7pPr indent="0" marL="2742377">
              <a:buNone/>
              <a:defRPr sz="1000"/>
            </a:lvl7pPr>
            <a:lvl8pPr indent="0" marL="3199440">
              <a:buNone/>
              <a:defRPr sz="1000"/>
            </a:lvl8pPr>
            <a:lvl9pPr indent="0" marL="3656503">
              <a:buNone/>
              <a:defRPr sz="1000"/>
            </a:lvl9pPr>
          </a:lstStyle>
          <a:p>
            <a:pPr lvl="0"/>
            <a:r>
              <a:rPr lang="en-US"/>
              <a:t>Edit Master text styles</a:t>
            </a:r>
          </a:p>
        </p:txBody>
      </p:sp>
      <p:sp>
        <p:nvSpPr>
          <p:cNvPr id="1048810" name="Date Placeholder 4"/>
          <p:cNvSpPr>
            <a:spLocks noGrp="1"/>
          </p:cNvSpPr>
          <p:nvPr>
            <p:ph type="dt" sz="half" idx="10"/>
          </p:nvPr>
        </p:nvSpPr>
        <p:spPr/>
        <p:txBody>
          <a:bodyPr/>
          <a:p>
            <a:fld id="{42A54C80-263E-416B-A8E0-580EDEADCBDC}" type="datetimeFigureOut">
              <a:rPr dirty="0" lang="en-US"/>
              <a:t>4/24/2019</a:t>
            </a:fld>
            <a:endParaRPr dirty="0" lang="en-US"/>
          </a:p>
        </p:txBody>
      </p:sp>
      <p:sp>
        <p:nvSpPr>
          <p:cNvPr id="1048811" name="Footer Placeholder 5"/>
          <p:cNvSpPr>
            <a:spLocks noGrp="1"/>
          </p:cNvSpPr>
          <p:nvPr>
            <p:ph type="ftr" sz="quarter" idx="11"/>
          </p:nvPr>
        </p:nvSpPr>
        <p:spPr/>
        <p:txBody>
          <a:bodyPr/>
          <a:p>
            <a:endParaRPr dirty="0" lang="en-US"/>
          </a:p>
        </p:txBody>
      </p:sp>
      <p:sp>
        <p:nvSpPr>
          <p:cNvPr id="1048812" name="Slide Number Placeholder 6"/>
          <p:cNvSpPr>
            <a:spLocks noGrp="1"/>
          </p:cNvSpPr>
          <p:nvPr>
            <p:ph type="sldNum" sz="quarter" idx="12"/>
          </p:nvPr>
        </p:nvSpPr>
        <p:spPr/>
        <p:txBody>
          <a:bodyPr/>
          <a:p>
            <a:fld id="{519954A3-9DFD-4C44-94BA-B95130A3BA1C}" type="slidenum">
              <a:rPr dirty="0" lang="en-US"/>
              <a:t>‹#›</a:t>
            </a:fld>
            <a:endParaRPr dirty="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77" name=""/>
        <p:cNvGrpSpPr/>
        <p:nvPr/>
      </p:nvGrpSpPr>
      <p:grpSpPr>
        <a:xfrm>
          <a:off x="0" y="0"/>
          <a:ext cx="0" cy="0"/>
          <a:chOff x="0" y="0"/>
          <a:chExt cx="0" cy="0"/>
        </a:xfrm>
      </p:grpSpPr>
      <p:sp>
        <p:nvSpPr>
          <p:cNvPr id="1048828" name="Title 1"/>
          <p:cNvSpPr>
            <a:spLocks noGrp="1"/>
          </p:cNvSpPr>
          <p:nvPr>
            <p:ph type="title"/>
          </p:nvPr>
        </p:nvSpPr>
        <p:spPr>
          <a:xfrm>
            <a:off x="677334" y="4800600"/>
            <a:ext cx="8596667" cy="566738"/>
          </a:xfrm>
        </p:spPr>
        <p:txBody>
          <a:bodyPr anchor="b">
            <a:normAutofit/>
          </a:bodyPr>
          <a:lstStyle>
            <a:lvl1pPr algn="l">
              <a:defRPr b="0" sz="2400"/>
            </a:lvl1pPr>
          </a:lstStyle>
          <a:p>
            <a:r>
              <a:rPr lang="en-US"/>
              <a:t>Click to edit Master title style</a:t>
            </a:r>
            <a:endParaRPr dirty="0" lang="en-US"/>
          </a:p>
        </p:txBody>
      </p:sp>
      <p:sp>
        <p:nvSpPr>
          <p:cNvPr id="1048829" name="Picture Placeholder 2"/>
          <p:cNvSpPr>
            <a:spLocks noChangeAspect="1" noGrp="1"/>
          </p:cNvSpPr>
          <p:nvPr>
            <p:ph type="pic" idx="1"/>
          </p:nvPr>
        </p:nvSpPr>
        <p:spPr>
          <a:xfrm>
            <a:off x="677334" y="609600"/>
            <a:ext cx="8596668" cy="3845718"/>
          </a:xfrm>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a:t>Click icon to add picture</a:t>
            </a:r>
            <a:endParaRPr dirty="0" lang="en-US"/>
          </a:p>
        </p:txBody>
      </p:sp>
      <p:sp>
        <p:nvSpPr>
          <p:cNvPr id="1048830" name="Text Placeholder 3"/>
          <p:cNvSpPr>
            <a:spLocks noGrp="1"/>
          </p:cNvSpPr>
          <p:nvPr>
            <p:ph type="body" sz="half" idx="2"/>
          </p:nvPr>
        </p:nvSpPr>
        <p:spPr>
          <a:xfrm>
            <a:off x="677334" y="5367338"/>
            <a:ext cx="8596667" cy="674024"/>
          </a:xfrm>
        </p:spPr>
        <p:txBody>
          <a:bodyPr>
            <a:normAutofit/>
          </a:bodyPr>
          <a:lstStyle>
            <a:lvl1pPr indent="0" marL="0">
              <a:buNone/>
              <a:defRPr sz="12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Edit Master text styles</a:t>
            </a:r>
          </a:p>
        </p:txBody>
      </p:sp>
      <p:sp>
        <p:nvSpPr>
          <p:cNvPr id="1048831" name="Date Placeholder 4"/>
          <p:cNvSpPr>
            <a:spLocks noGrp="1"/>
          </p:cNvSpPr>
          <p:nvPr>
            <p:ph type="dt" sz="half" idx="10"/>
          </p:nvPr>
        </p:nvSpPr>
        <p:spPr/>
        <p:txBody>
          <a:bodyPr/>
          <a:p>
            <a:fld id="{B61BEF0D-F0BB-DE4B-95CE-6DB70DBA9567}" type="datetimeFigureOut">
              <a:rPr dirty="0" lang="en-US"/>
              <a:t>4/24/2019</a:t>
            </a:fld>
            <a:endParaRPr dirty="0" lang="en-US"/>
          </a:p>
        </p:txBody>
      </p:sp>
      <p:sp>
        <p:nvSpPr>
          <p:cNvPr id="1048832" name="Footer Placeholder 5"/>
          <p:cNvSpPr>
            <a:spLocks noGrp="1"/>
          </p:cNvSpPr>
          <p:nvPr>
            <p:ph type="ftr" sz="quarter" idx="11"/>
          </p:nvPr>
        </p:nvSpPr>
        <p:spPr/>
        <p:txBody>
          <a:bodyPr/>
          <a:p>
            <a:endParaRPr dirty="0" lang="en-US"/>
          </a:p>
        </p:txBody>
      </p:sp>
      <p:sp>
        <p:nvSpPr>
          <p:cNvPr id="1048833" name="Slide Number Placeholder 6"/>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2" name=""/>
        <p:cNvGrpSpPr/>
        <p:nvPr/>
      </p:nvGrpSpPr>
      <p:grpSpPr>
        <a:xfrm>
          <a:off x="0" y="0"/>
          <a:ext cx="0" cy="0"/>
          <a:chOff x="0" y="0"/>
          <a:chExt cx="0" cy="0"/>
        </a:xfrm>
      </p:grpSpPr>
      <p:grpSp>
        <p:nvGrpSpPr>
          <p:cNvPr id="13" name="Group 6"/>
          <p:cNvGrpSpPr/>
          <p:nvPr/>
        </p:nvGrpSpPr>
        <p:grpSpPr>
          <a:xfrm>
            <a:off x="0" y="-8467"/>
            <a:ext cx="12192000" cy="6866467"/>
            <a:chOff x="0" y="-8467"/>
            <a:chExt cx="12192000" cy="6866467"/>
          </a:xfrm>
        </p:grpSpPr>
        <p:cxnSp>
          <p:nvCxnSpPr>
            <p:cNvPr id="3145728" name="Straight Connector 19"/>
            <p:cNvCxnSpPr>
              <a:cxnSpLocks/>
            </p:cNvCxnSpPr>
            <p:nvPr/>
          </p:nvCxnSpPr>
          <p:spPr>
            <a:xfrm>
              <a:off x="9371012" y="0"/>
              <a:ext cx="1219200" cy="6858000"/>
            </a:xfrm>
            <a:prstGeom prst="line"/>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29" name="Straight Connector 20"/>
            <p:cNvCxnSpPr>
              <a:cxnSpLocks/>
            </p:cNvCxnSpPr>
            <p:nvPr/>
          </p:nvCxnSpPr>
          <p:spPr>
            <a:xfrm flipH="1">
              <a:off x="7425267" y="3681413"/>
              <a:ext cx="4763558" cy="3176587"/>
            </a:xfrm>
            <a:prstGeom prst="line"/>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8576" name="Rectangle 23"/>
            <p:cNvSpPr/>
            <p:nvPr/>
          </p:nvSpPr>
          <p:spPr>
            <a:xfrm>
              <a:off x="9181476" y="-8467"/>
              <a:ext cx="3007349" cy="6866467"/>
            </a:xfrm>
            <a:custGeom>
              <a:avLst/>
              <a:ah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7" name="Rectangle 25"/>
            <p:cNvSpPr/>
            <p:nvPr/>
          </p:nvSpPr>
          <p:spPr>
            <a:xfrm>
              <a:off x="9603442" y="-8467"/>
              <a:ext cx="2588558" cy="6866467"/>
            </a:xfrm>
            <a:custGeom>
              <a:avLst/>
              <a:ah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8"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9" name="Rectangle 27"/>
            <p:cNvSpPr/>
            <p:nvPr/>
          </p:nvSpPr>
          <p:spPr>
            <a:xfrm>
              <a:off x="9334500" y="-8467"/>
              <a:ext cx="2854326" cy="6866467"/>
            </a:xfrm>
            <a:custGeom>
              <a:avLst/>
              <a:ah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0" name="Rectangle 28"/>
            <p:cNvSpPr/>
            <p:nvPr/>
          </p:nvSpPr>
          <p:spPr>
            <a:xfrm>
              <a:off x="10898730" y="-8467"/>
              <a:ext cx="1290094" cy="6866467"/>
            </a:xfrm>
            <a:custGeom>
              <a:avLst/>
              <a:ah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1" name="Rectangle 29"/>
            <p:cNvSpPr/>
            <p:nvPr/>
          </p:nvSpPr>
          <p:spPr>
            <a:xfrm>
              <a:off x="10938999" y="-8467"/>
              <a:ext cx="1249825" cy="6866467"/>
            </a:xfrm>
            <a:custGeom>
              <a:avLst/>
              <a:ah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2"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3"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584" name="Title Placeholder 1"/>
          <p:cNvSpPr>
            <a:spLocks noGrp="1"/>
          </p:cNvSpPr>
          <p:nvPr>
            <p:ph type="title"/>
          </p:nvPr>
        </p:nvSpPr>
        <p:spPr>
          <a:xfrm>
            <a:off x="677334" y="609600"/>
            <a:ext cx="8596668" cy="1320800"/>
          </a:xfrm>
          <a:prstGeom prst="rect"/>
        </p:spPr>
        <p:txBody>
          <a:bodyPr anchor="t" bIns="45720" lIns="91440" rIns="91440" rtlCol="0" tIns="45720" vert="horz">
            <a:normAutofit/>
          </a:bodyPr>
          <a:p>
            <a:r>
              <a:rPr lang="en-US"/>
              <a:t>Click to edit Master title style</a:t>
            </a:r>
            <a:endParaRPr dirty="0" lang="en-US"/>
          </a:p>
        </p:txBody>
      </p:sp>
      <p:sp>
        <p:nvSpPr>
          <p:cNvPr id="1048585" name="Text Placeholder 2"/>
          <p:cNvSpPr>
            <a:spLocks noGrp="1"/>
          </p:cNvSpPr>
          <p:nvPr>
            <p:ph type="body" idx="1"/>
          </p:nvPr>
        </p:nvSpPr>
        <p:spPr>
          <a:xfrm>
            <a:off x="677334" y="2160589"/>
            <a:ext cx="8596668" cy="3880773"/>
          </a:xfrm>
          <a:prstGeom prst="rect"/>
        </p:spPr>
        <p:txBody>
          <a:bodyPr bIns="45720" lIns="91440" rIns="91440" rtlCol="0" tIns="45720" vert="horz">
            <a:normAutofit/>
          </a:bodyPr>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586" name="Date Placeholder 3"/>
          <p:cNvSpPr>
            <a:spLocks noGrp="1"/>
          </p:cNvSpPr>
          <p:nvPr>
            <p:ph type="dt" sz="half" idx="2"/>
          </p:nvPr>
        </p:nvSpPr>
        <p:spPr>
          <a:xfrm>
            <a:off x="7205133" y="6041362"/>
            <a:ext cx="911939" cy="365125"/>
          </a:xfrm>
          <a:prstGeom prst="rect"/>
        </p:spPr>
        <p:txBody>
          <a:bodyPr anchor="ctr" bIns="45720" lIns="91440" rIns="91440" rtlCol="0" tIns="45720" vert="horz"/>
          <a:lstStyle>
            <a:lvl1pPr algn="r">
              <a:defRPr sz="900">
                <a:solidFill>
                  <a:schemeClr val="tx1">
                    <a:tint val="75000"/>
                  </a:schemeClr>
                </a:solidFill>
              </a:defRPr>
            </a:lvl1pPr>
          </a:lstStyle>
          <a:p>
            <a:fld id="{B61BEF0D-F0BB-DE4B-95CE-6DB70DBA9567}" type="datetimeFigureOut">
              <a:rPr dirty="0" lang="en-US"/>
              <a:t>4/24/2019</a:t>
            </a:fld>
            <a:endParaRPr dirty="0" lang="en-US"/>
          </a:p>
        </p:txBody>
      </p:sp>
      <p:sp>
        <p:nvSpPr>
          <p:cNvPr id="1048587" name="Footer Placeholder 4"/>
          <p:cNvSpPr>
            <a:spLocks noGrp="1"/>
          </p:cNvSpPr>
          <p:nvPr>
            <p:ph type="ftr" sz="quarter" idx="3"/>
          </p:nvPr>
        </p:nvSpPr>
        <p:spPr>
          <a:xfrm>
            <a:off x="677334" y="6041362"/>
            <a:ext cx="6297612" cy="365125"/>
          </a:xfrm>
          <a:prstGeom prst="rect"/>
        </p:spPr>
        <p:txBody>
          <a:bodyPr anchor="ctr" bIns="45720" lIns="91440" rIns="91440" rtlCol="0" tIns="45720" vert="horz"/>
          <a:lstStyle>
            <a:lvl1pPr algn="l">
              <a:defRPr sz="900">
                <a:solidFill>
                  <a:schemeClr val="tx1">
                    <a:tint val="75000"/>
                  </a:schemeClr>
                </a:solidFill>
              </a:defRPr>
            </a:lvl1pPr>
          </a:lstStyle>
          <a:p>
            <a:endParaRPr dirty="0" lang="en-US"/>
          </a:p>
        </p:txBody>
      </p:sp>
      <p:sp>
        <p:nvSpPr>
          <p:cNvPr id="1048588" name="Slide Number Placeholder 5"/>
          <p:cNvSpPr>
            <a:spLocks noGrp="1"/>
          </p:cNvSpPr>
          <p:nvPr>
            <p:ph type="sldNum" sz="quarter" idx="4"/>
          </p:nvPr>
        </p:nvSpPr>
        <p:spPr>
          <a:xfrm>
            <a:off x="8590663" y="6041362"/>
            <a:ext cx="683339" cy="365125"/>
          </a:xfrm>
          <a:prstGeom prst="rect"/>
        </p:spPr>
        <p:txBody>
          <a:bodyPr anchor="ctr" bIns="45720" lIns="91440" rIns="91440" rtlCol="0" tIns="45720" vert="horz"/>
          <a:lstStyle>
            <a:lvl1pPr algn="r">
              <a:defRPr sz="900">
                <a:solidFill>
                  <a:schemeClr val="accent1"/>
                </a:solidFill>
              </a:defRPr>
            </a:lvl1pPr>
          </a:lstStyle>
          <a:p>
            <a:fld id="{D57F1E4F-1CFF-5643-939E-217C01CDF565}" type="slidenum">
              <a:rPr dirty="0" lang="en-US"/>
              <a:t>‹#›</a:t>
            </a:fld>
            <a:endParaRPr dirty="0" lang="en-US"/>
          </a:p>
        </p:txBody>
      </p:sp>
    </p:spTree>
  </p:cSld>
  <p:clrMap accent1="accent1" accent2="accent2" accent3="accent3" accent4="accent4" accent5="accent5" accent6="accent6" bg1="lt1" bg2="lt2" tx1="dk1" tx2="dk2"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eaLnBrk="1" hangingPunct="1" latinLnBrk="0" rtl="0">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algn="l" defTabSz="457200" eaLnBrk="1" hangingPunct="1" indent="-342900" latinLnBrk="0" marL="342900" rtl="0">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algn="l" defTabSz="457200" eaLnBrk="1" hangingPunct="1" indent="-285750" latinLnBrk="0" marL="742950" rtl="0">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algn="l" defTabSz="457200" eaLnBrk="1" hangingPunct="1" indent="-228600" latinLnBrk="0" marL="1143000" rtl="0">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algn="l" defTabSz="457200" eaLnBrk="1" hangingPunct="1" indent="-228600" latinLnBrk="0" marL="16002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algn="l" defTabSz="457200" eaLnBrk="1" hangingPunct="1" indent="-228600" latinLnBrk="0" marL="20574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algn="l" defTabSz="457200" eaLnBrk="1" hangingPunct="1" indent="-228600" latinLnBrk="0" marL="25146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algn="l" defTabSz="457200" eaLnBrk="1" hangingPunct="1" indent="-228600" latinLnBrk="0" marL="29718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algn="l" defTabSz="457200" eaLnBrk="1" hangingPunct="1" indent="-228600" latinLnBrk="0" marL="34290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algn="l" defTabSz="457200" eaLnBrk="1" hangingPunct="1" indent="-228600" latinLnBrk="0" marL="38862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png"/><Relationship Id="rId3"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image" Target="../media/image13.jpeg"/><Relationship Id="rId2" Type="http://schemas.openxmlformats.org/officeDocument/2006/relationships/image" Target="../media/image14.jpeg"/><Relationship Id="rId3" Type="http://schemas.openxmlformats.org/officeDocument/2006/relationships/image" Target="../media/image15.jpeg"/><Relationship Id="rId4" Type="http://schemas.openxmlformats.org/officeDocument/2006/relationships/image" Target="../media/image16.jpeg"/><Relationship Id="rId5"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image" Target="../media/image17.jpeg"/><Relationship Id="rId2" Type="http://schemas.openxmlformats.org/officeDocument/2006/relationships/image" Target="../media/image18.jpeg"/><Relationship Id="rId3" Type="http://schemas.openxmlformats.org/officeDocument/2006/relationships/image" Target="../media/image19.jpeg"/><Relationship Id="rId4" Type="http://schemas.openxmlformats.org/officeDocument/2006/relationships/image" Target="../media/image20.jpeg"/><Relationship Id="rId5"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image" Target="../media/image22.jpeg"/><Relationship Id="rId3" Type="http://schemas.openxmlformats.org/officeDocument/2006/relationships/image" Target="../media/image23.jpeg"/><Relationship Id="rId4"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image" Target="../media/image24.jpeg"/><Relationship Id="rId2" Type="http://schemas.openxmlformats.org/officeDocument/2006/relationships/image" Target="../media/image25.png"/><Relationship Id="rId3" Type="http://schemas.openxmlformats.org/officeDocument/2006/relationships/image" Target="../media/image26.jpeg"/><Relationship Id="rId4" Type="http://schemas.openxmlformats.org/officeDocument/2006/relationships/image" Target="../media/image27.png"/><Relationship Id="rId5" Type="http://schemas.openxmlformats.org/officeDocument/2006/relationships/image" Target="../media/image28.jpeg"/><Relationship Id="rId6"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4.png"/><Relationship Id="rId3" Type="http://schemas.openxmlformats.org/officeDocument/2006/relationships/image" Target="../media/image5.jpeg"/><Relationship Id="rId4" Type="http://schemas.openxmlformats.org/officeDocument/2006/relationships/image" Target="../media/image6.png"/><Relationship Id="rId5"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image" Target="../media/image9.jpeg"/><Relationship Id="rId2" Type="http://schemas.openxmlformats.org/officeDocument/2006/relationships/image" Target="../media/image10.jpeg"/><Relationship Id="rId3"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p:bgPr>
    </p:bg>
    <p:spTree>
      <p:nvGrpSpPr>
        <p:cNvPr id="44" name=""/>
        <p:cNvGrpSpPr/>
        <p:nvPr/>
      </p:nvGrpSpPr>
      <p:grpSpPr>
        <a:xfrm>
          <a:off x="0" y="0"/>
          <a:ext cx="0" cy="0"/>
          <a:chOff x="0" y="0"/>
          <a:chExt cx="0" cy="0"/>
        </a:xfrm>
      </p:grpSpPr>
      <p:sp>
        <p:nvSpPr>
          <p:cNvPr id="1048602" name="Date Placeholder 1"/>
          <p:cNvSpPr>
            <a:spLocks noGrp="1"/>
          </p:cNvSpPr>
          <p:nvPr>
            <p:ph type="dt" sz="half" idx="10"/>
          </p:nvPr>
        </p:nvSpPr>
        <p:spPr/>
        <p:txBody>
          <a:bodyPr/>
          <a:p>
            <a:fld id="{22005086-FC9A-4CFD-B1A7-A9053D77B13C}" type="datetime1">
              <a:rPr lang="en-US" smtClean="0"/>
              <a:t>4/25/2019</a:t>
            </a:fld>
            <a:endParaRPr lang="en-US"/>
          </a:p>
        </p:txBody>
      </p:sp>
      <p:sp>
        <p:nvSpPr>
          <p:cNvPr id="1048603" name="Footer Placeholder 6"/>
          <p:cNvSpPr>
            <a:spLocks noGrp="1"/>
          </p:cNvSpPr>
          <p:nvPr>
            <p:ph type="ftr" sz="quarter" idx="11"/>
          </p:nvPr>
        </p:nvSpPr>
        <p:spPr>
          <a:xfrm rot="10800000" flipV="1">
            <a:off x="553712" y="5943783"/>
            <a:ext cx="2618247" cy="840844"/>
          </a:xfrm>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604" name="Slide Number Placeholder 3"/>
          <p:cNvSpPr>
            <a:spLocks noGrp="1"/>
          </p:cNvSpPr>
          <p:nvPr>
            <p:ph type="sldNum" sz="quarter" idx="12"/>
          </p:nvPr>
        </p:nvSpPr>
        <p:spPr/>
        <p:txBody>
          <a:bodyPr/>
          <a:p>
            <a:fld id="{B6F15528-21DE-4FAA-801E-634DDDAF4B2B}" type="slidenum">
              <a:rPr lang="en-US" smtClean="0"/>
              <a:t>1</a:t>
            </a:fld>
            <a:endParaRPr lang="en-US"/>
          </a:p>
        </p:txBody>
      </p:sp>
      <p:sp>
        <p:nvSpPr>
          <p:cNvPr id="1048605" name="Arrow: Pentagon 1048810"/>
          <p:cNvSpPr/>
          <p:nvPr/>
        </p:nvSpPr>
        <p:spPr>
          <a:xfrm>
            <a:off x="0" y="757791"/>
            <a:ext cx="3223102" cy="5084961"/>
          </a:xfrm>
          <a:prstGeom prst="homePlate"/>
          <a:solidFill>
            <a:srgbClr val="65FF65"/>
          </a:solidFill>
          <a:ln w="25400">
            <a:solidFill>
              <a:srgbClr val="666666"/>
            </a:solidFill>
          </a:ln>
        </p:spPr>
        <p:txBody>
          <a:bodyPr anchor="ctr"/>
          <a:p>
            <a:pPr algn="ctr"/>
            <a:r>
              <a:rPr lang="en-US"/>
              <a:t>সূরা আন নিসা (النّساء), আয়াত: ২৯</a:t>
            </a:r>
          </a:p>
          <a:p>
            <a:pPr algn="ctr"/>
            <a:r>
              <a:rPr lang="en-US"/>
              <a:t>অর্থঃ হে ঈমানদারগণ! তোমরা একে অপরের সম্পদ অন্যায়ভাবে গ্রাস করো না। কেবলমাত্র তোমাদের পরস্পরের সম্মতিক্রমে যে ব্যবসা করা হয় তা বৈধ। আর তোমরা নিজেদের কাউকে হত্যা করো না। নিঃসন্দেহে আল্লাহ তা’আলা তোমাদের প্রতি দয়ালু।</a:t>
            </a:r>
          </a:p>
        </p:txBody>
      </p:sp>
      <p:sp>
        <p:nvSpPr>
          <p:cNvPr id="1048606" name="TextBox 1048812"/>
          <p:cNvSpPr txBox="1"/>
          <p:nvPr/>
        </p:nvSpPr>
        <p:spPr>
          <a:xfrm>
            <a:off x="0" y="-69496"/>
            <a:ext cx="2702938" cy="929640"/>
          </a:xfrm>
          <a:prstGeom prst="rect"/>
          <a:solidFill>
            <a:srgbClr val="993300"/>
          </a:solidFill>
        </p:spPr>
        <p:txBody>
          <a:bodyPr rtlCol="0" wrap="square">
            <a:spAutoFit/>
          </a:bodyPr>
          <a:p>
            <a:r>
              <a:rPr sz="2800" lang="en-US">
                <a:solidFill>
                  <a:srgbClr val="65FF65"/>
                </a:solidFill>
              </a:rPr>
              <a:t>বিসমিল্লাহির রাহমানির রাহিম     </a:t>
            </a:r>
          </a:p>
        </p:txBody>
      </p:sp>
      <p:sp>
        <p:nvSpPr>
          <p:cNvPr id="1048607" name="TextBox 4"/>
          <p:cNvSpPr txBox="1"/>
          <p:nvPr/>
        </p:nvSpPr>
        <p:spPr>
          <a:xfrm>
            <a:off x="2637977" y="0"/>
            <a:ext cx="6636024" cy="6670039"/>
          </a:xfrm>
          <a:prstGeom prst="rect"/>
          <a:solidFill>
            <a:srgbClr val="65FF65"/>
          </a:solidFill>
        </p:spPr>
        <p:txBody>
          <a:bodyPr rtlCol="0" wrap="square">
            <a:spAutoFit/>
          </a:bodyPr>
          <a:p>
            <a:pPr algn="ctr"/>
            <a:r>
              <a:rPr sz="2800" lang="en-US"/>
              <a:t>মুমিনগণ, জুমআর দিনে যখন নামাযের আযান দেয়া হয়, তখন তোমরা আল্লাহর স্মরণের পানে ত্বরা কর এবং বেচাকেনা বন্ধ কর। এটা তোমাদের জন্যে উত্তম যদি তোমরা বুঝ।</a:t>
            </a:r>
            <a:endParaRPr sz="2800"/>
          </a:p>
          <a:p>
            <a:pPr algn="ctr"/>
            <a:r>
              <a:rPr sz="2800" lang="en-US"/>
              <a:t>অতঃপর নামায সমাপ্ত হলে তোমরা পৃথিবীতে ছড়িয়ে পড় এবং আল্লাহর অনুগ্রহ তালাশ কর ও আল্লাহকে অধিক স্মরণ কর, যাতে তোমরা সফলকাম হও।</a:t>
            </a:r>
            <a:endParaRPr sz="2800"/>
          </a:p>
          <a:p>
            <a:pPr algn="r"/>
            <a:r>
              <a:rPr dirty="0" sz="1900" lang="en-US">
                <a:solidFill>
                  <a:srgbClr val="0000FF"/>
                </a:solidFill>
                <a:latin typeface="NikoshBAN" pitchFamily="2" charset="0"/>
                <a:cs typeface="NikoshBAN" pitchFamily="2" charset="0"/>
              </a:rPr>
              <a:t>।   </a:t>
            </a:r>
            <a:endParaRPr altLang="en-US" sz="1900" lang="zh-CN">
              <a:solidFill>
                <a:srgbClr val="0000FF"/>
              </a:solidFill>
            </a:endParaRPr>
          </a:p>
          <a:p>
            <a:pPr algn="ctr"/>
            <a:r>
              <a:rPr sz="2800" lang="en-US"/>
              <a:t>তারা যখন কোন ব্যবসায়ের সুযোগ অথবা ক্রীড়াকৌতুক দেখে তখন আপনাকে দাঁড়ানো অবস্থায় রেখে তারা সেদিকে ছুটে যায়। বলুনঃ আল্লাহর কাছে যা আছে, তা ক্রীড়াকৌতুক ও ব্যবসায় অপেক্ষা উৎকৃষ্ট। আল্লাহ সর্বোত্তম রিযিকদাতা।</a:t>
            </a:r>
            <a:endParaRPr sz="2800"/>
          </a:p>
          <a:p>
            <a:pPr algn="ctr"/>
            <a:r>
              <a:rPr sz="2800" lang="en-US"/>
              <a:t>সূরা জুমআ আয়াত ঃ৯-১১</a:t>
            </a:r>
            <a:endParaRPr altLang="en-US" b="1" sz="3500" lang="zh-CN">
              <a:solidFill>
                <a:srgbClr val="000080"/>
              </a:solidFill>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400">
        <p14:doors dir="ver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639" name="Date Placeholder 1"/>
          <p:cNvSpPr>
            <a:spLocks noGrp="1"/>
          </p:cNvSpPr>
          <p:nvPr>
            <p:ph type="dt" sz="half" idx="10"/>
          </p:nvPr>
        </p:nvSpPr>
        <p:spPr/>
        <p:txBody>
          <a:bodyPr/>
          <a:p>
            <a:fld id="{FFD0C13B-B5BB-458E-B37C-F3A3A5110131}" type="datetime1">
              <a:rPr lang="en-US" smtClean="0"/>
              <a:t>4/25/2019</a:t>
            </a:fld>
            <a:endParaRPr lang="en-US"/>
          </a:p>
        </p:txBody>
      </p:sp>
      <p:sp>
        <p:nvSpPr>
          <p:cNvPr id="1048640"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641" name="Slide Number Placeholder 3"/>
          <p:cNvSpPr>
            <a:spLocks noGrp="1"/>
          </p:cNvSpPr>
          <p:nvPr>
            <p:ph type="sldNum" sz="quarter" idx="12"/>
          </p:nvPr>
        </p:nvSpPr>
        <p:spPr/>
        <p:txBody>
          <a:bodyPr/>
          <a:p>
            <a:fld id="{B6F15528-21DE-4FAA-801E-634DDDAF4B2B}" type="slidenum">
              <a:rPr lang="en-US" smtClean="0"/>
              <a:t>10</a:t>
            </a:fld>
            <a:endParaRPr lang="en-US"/>
          </a:p>
        </p:txBody>
      </p:sp>
      <p:pic>
        <p:nvPicPr>
          <p:cNvPr id="2097160" name="Picture 4"/>
          <p:cNvPicPr>
            <a:picLocks noChangeAspect="1"/>
          </p:cNvPicPr>
          <p:nvPr/>
        </p:nvPicPr>
        <p:blipFill>
          <a:blip xmlns:r="http://schemas.openxmlformats.org/officeDocument/2006/relationships" r:embed="rId1"/>
          <a:stretch>
            <a:fillRect/>
          </a:stretch>
        </p:blipFill>
        <p:spPr>
          <a:xfrm>
            <a:off x="5105400" y="1219200"/>
            <a:ext cx="3556000" cy="2667000"/>
          </a:xfrm>
          <a:prstGeom prst="rect"/>
          <a:ln w="38100">
            <a:solidFill>
              <a:schemeClr val="tx1"/>
            </a:solidFill>
          </a:ln>
        </p:spPr>
      </p:pic>
      <p:pic>
        <p:nvPicPr>
          <p:cNvPr id="2097161" name="Picture 5"/>
          <p:cNvPicPr>
            <a:picLocks noChangeAspect="1"/>
          </p:cNvPicPr>
          <p:nvPr/>
        </p:nvPicPr>
        <p:blipFill>
          <a:blip xmlns:r="http://schemas.openxmlformats.org/officeDocument/2006/relationships" r:embed="rId2"/>
          <a:srcRect l="15112" r="15112"/>
          <a:stretch>
            <a:fillRect/>
          </a:stretch>
        </p:blipFill>
        <p:spPr>
          <a:xfrm>
            <a:off x="914400" y="1143000"/>
            <a:ext cx="3667125" cy="2667000"/>
          </a:xfrm>
          <a:prstGeom prst="rect"/>
          <a:ln w="38100">
            <a:solidFill>
              <a:schemeClr val="tx1"/>
            </a:solidFill>
          </a:ln>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500">
        <p:extLst>
          <p:ext uri="http://mobile.wps.cn/transition/2016/1">
            <p:transition val="wps_twist_l_1500"/>
          </p:ext>
        </p:extLst>
      </p:transition>
    </mc:Choice>
    <mc:Fallback>
      <p:transition spd="slow">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ntr" presetID="18" presetSubtype="12">
                                  <p:stCondLst>
                                    <p:cond delay="0"/>
                                  </p:stCondLst>
                                  <p:childTnLst>
                                    <p:set>
                                      <p:cBhvr>
                                        <p:cTn dur="1" fill="hold" id="6">
                                          <p:stCondLst>
                                            <p:cond delay="0"/>
                                          </p:stCondLst>
                                        </p:cTn>
                                        <p:tgtEl>
                                          <p:spTgt spid="2097161"/>
                                        </p:tgtEl>
                                        <p:attrNameLst>
                                          <p:attrName>style.visibility</p:attrName>
                                        </p:attrNameLst>
                                      </p:cBhvr>
                                      <p:to>
                                        <p:strVal val="visible"/>
                                      </p:to>
                                    </p:set>
                                    <p:animEffect transition="in" filter="strips(downLeft)">
                                      <p:cBhvr>
                                        <p:cTn dur="500" id="7"/>
                                        <p:tgtEl>
                                          <p:spTgt spid="2097161"/>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3" presetSubtype="10">
                                  <p:stCondLst>
                                    <p:cond delay="0"/>
                                  </p:stCondLst>
                                  <p:childTnLst>
                                    <p:set>
                                      <p:cBhvr>
                                        <p:cTn dur="1" fill="hold" id="11">
                                          <p:stCondLst>
                                            <p:cond delay="0"/>
                                          </p:stCondLst>
                                        </p:cTn>
                                        <p:tgtEl>
                                          <p:spTgt spid="2097160"/>
                                        </p:tgtEl>
                                        <p:attrNameLst>
                                          <p:attrName>style.visibility</p:attrName>
                                        </p:attrNameLst>
                                      </p:cBhvr>
                                      <p:to>
                                        <p:strVal val="visible"/>
                                      </p:to>
                                    </p:set>
                                    <p:animEffect transition="in" filter="blinds(horizontal)">
                                      <p:cBhvr>
                                        <p:cTn dur="500" id="12"/>
                                        <p:tgtEl>
                                          <p:spTgt spid="2097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53" name=""/>
        <p:cNvGrpSpPr/>
        <p:nvPr/>
      </p:nvGrpSpPr>
      <p:grpSpPr>
        <a:xfrm>
          <a:off x="0" y="0"/>
          <a:ext cx="0" cy="0"/>
          <a:chOff x="0" y="0"/>
          <a:chExt cx="0" cy="0"/>
        </a:xfrm>
      </p:grpSpPr>
      <p:sp>
        <p:nvSpPr>
          <p:cNvPr id="1048642" name="Date Placeholder 1"/>
          <p:cNvSpPr>
            <a:spLocks noGrp="1"/>
          </p:cNvSpPr>
          <p:nvPr>
            <p:ph type="dt" sz="half" idx="10"/>
          </p:nvPr>
        </p:nvSpPr>
        <p:spPr/>
        <p:txBody>
          <a:bodyPr/>
          <a:p>
            <a:fld id="{FFD0C13B-B5BB-458E-B37C-F3A3A5110131}" type="datetime1">
              <a:rPr lang="en-US" smtClean="0"/>
              <a:t>4/25/2019</a:t>
            </a:fld>
            <a:endParaRPr dirty="0" lang="en-US"/>
          </a:p>
        </p:txBody>
      </p:sp>
      <p:sp>
        <p:nvSpPr>
          <p:cNvPr id="1048643"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644" name="Slide Number Placeholder 3"/>
          <p:cNvSpPr>
            <a:spLocks noGrp="1"/>
          </p:cNvSpPr>
          <p:nvPr>
            <p:ph type="sldNum" sz="quarter" idx="12"/>
          </p:nvPr>
        </p:nvSpPr>
        <p:spPr/>
        <p:txBody>
          <a:bodyPr/>
          <a:p>
            <a:fld id="{B6F15528-21DE-4FAA-801E-634DDDAF4B2B}" type="slidenum">
              <a:rPr lang="en-US" smtClean="0"/>
              <a:t>11</a:t>
            </a:fld>
            <a:endParaRPr dirty="0" lang="en-US"/>
          </a:p>
        </p:txBody>
      </p:sp>
      <p:sp>
        <p:nvSpPr>
          <p:cNvPr id="1048645" name="Oval 4"/>
          <p:cNvSpPr/>
          <p:nvPr/>
        </p:nvSpPr>
        <p:spPr>
          <a:xfrm>
            <a:off x="2514600" y="76200"/>
            <a:ext cx="4466630" cy="1031627"/>
          </a:xfrm>
          <a:prstGeom prst="ellipse"/>
          <a:solidFill>
            <a:srgbClr val="FF6600"/>
          </a:solidFill>
        </p:spPr>
        <p:style>
          <a:lnRef idx="3">
            <a:schemeClr val="lt1"/>
          </a:lnRef>
          <a:fillRef idx="1">
            <a:schemeClr val="accent1"/>
          </a:fillRef>
          <a:effectRef idx="1">
            <a:schemeClr val="accent1"/>
          </a:effectRef>
          <a:fontRef idx="minor">
            <a:schemeClr val="lt1"/>
          </a:fontRef>
        </p:style>
        <p:txBody>
          <a:bodyPr anchor="ctr" rtlCol="0"/>
          <a:p>
            <a:pPr algn="ctr"/>
            <a:r>
              <a:rPr dirty="0" sz="32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বাজারের শ্রেণি বিভাগ</a:t>
            </a:r>
          </a:p>
        </p:txBody>
      </p:sp>
      <p:cxnSp>
        <p:nvCxnSpPr>
          <p:cNvPr id="3145730" name="Straight Connector 7"/>
          <p:cNvCxnSpPr>
            <a:cxnSpLocks/>
          </p:cNvCxnSpPr>
          <p:nvPr/>
        </p:nvCxnSpPr>
        <p:spPr>
          <a:xfrm>
            <a:off x="990600" y="990600"/>
            <a:ext cx="7162800" cy="0"/>
          </a:xfrm>
          <a:prstGeom prst="line"/>
          <a:ln w="63500">
            <a:solidFill>
              <a:srgbClr val="0070C0"/>
            </a:solidFill>
            <a:prstDash val="solid"/>
          </a:ln>
        </p:spPr>
        <p:style>
          <a:lnRef idx="1">
            <a:schemeClr val="accent1"/>
          </a:lnRef>
          <a:fillRef idx="0">
            <a:schemeClr val="accent1"/>
          </a:fillRef>
          <a:effectRef idx="0">
            <a:schemeClr val="accent1"/>
          </a:effectRef>
          <a:fontRef idx="minor">
            <a:schemeClr val="tx1"/>
          </a:fontRef>
        </p:style>
      </p:cxnSp>
      <p:cxnSp>
        <p:nvCxnSpPr>
          <p:cNvPr id="3145731" name="Straight Arrow Connector 11"/>
          <p:cNvCxnSpPr>
            <a:cxnSpLocks/>
            <a:stCxn id="1048645" idx="4"/>
          </p:cNvCxnSpPr>
          <p:nvPr/>
        </p:nvCxnSpPr>
        <p:spPr>
          <a:xfrm>
            <a:off x="4533900" y="762000"/>
            <a:ext cx="2" cy="228600"/>
          </a:xfrm>
          <a:prstGeom prst="straightConnector1"/>
          <a:ln>
            <a:tailEnd type="arrow"/>
          </a:ln>
        </p:spPr>
        <p:style>
          <a:lnRef idx="1">
            <a:schemeClr val="accent1"/>
          </a:lnRef>
          <a:fillRef idx="0">
            <a:schemeClr val="accent1"/>
          </a:fillRef>
          <a:effectRef idx="0">
            <a:schemeClr val="accent1"/>
          </a:effectRef>
          <a:fontRef idx="minor">
            <a:schemeClr val="tx1"/>
          </a:fontRef>
        </p:style>
      </p:cxnSp>
      <p:cxnSp>
        <p:nvCxnSpPr>
          <p:cNvPr id="3145732" name="Straight Arrow Connector 15"/>
          <p:cNvCxnSpPr>
            <a:cxnSpLocks/>
          </p:cNvCxnSpPr>
          <p:nvPr/>
        </p:nvCxnSpPr>
        <p:spPr>
          <a:xfrm>
            <a:off x="990600" y="990600"/>
            <a:ext cx="0" cy="304800"/>
          </a:xfrm>
          <a:prstGeom prst="straightConnector1"/>
          <a:ln w="635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33" name="Straight Arrow Connector 16"/>
          <p:cNvCxnSpPr>
            <a:cxnSpLocks/>
          </p:cNvCxnSpPr>
          <p:nvPr/>
        </p:nvCxnSpPr>
        <p:spPr>
          <a:xfrm>
            <a:off x="3276600" y="990600"/>
            <a:ext cx="0" cy="304800"/>
          </a:xfrm>
          <a:prstGeom prst="straightConnector1"/>
          <a:ln w="508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34" name="Straight Arrow Connector 17"/>
          <p:cNvCxnSpPr>
            <a:cxnSpLocks/>
          </p:cNvCxnSpPr>
          <p:nvPr/>
        </p:nvCxnSpPr>
        <p:spPr>
          <a:xfrm>
            <a:off x="5791200" y="973540"/>
            <a:ext cx="0" cy="304800"/>
          </a:xfrm>
          <a:prstGeom prst="straightConnector1"/>
          <a:ln w="508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35" name="Straight Arrow Connector 18"/>
          <p:cNvCxnSpPr>
            <a:cxnSpLocks/>
          </p:cNvCxnSpPr>
          <p:nvPr/>
        </p:nvCxnSpPr>
        <p:spPr>
          <a:xfrm>
            <a:off x="8153400" y="990600"/>
            <a:ext cx="0" cy="304800"/>
          </a:xfrm>
          <a:prstGeom prst="straightConnector1"/>
          <a:ln w="635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048646" name="Flowchart: Process 21"/>
          <p:cNvSpPr/>
          <p:nvPr/>
        </p:nvSpPr>
        <p:spPr>
          <a:xfrm>
            <a:off x="152400" y="1295400"/>
            <a:ext cx="1905000" cy="609600"/>
          </a:xfrm>
          <a:prstGeom prst="flowChartProcess"/>
          <a:solidFill>
            <a:srgbClr val="0080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আয়তনের ভিত্তিতে</a:t>
            </a:r>
            <a:endParaRPr dirty="0" sz="2400" lang="en-US">
              <a:solidFill>
                <a:srgbClr val="FFFFFF"/>
              </a:solidFill>
              <a:latin typeface="NikoshBAN" pitchFamily="2" charset="0"/>
              <a:cs typeface="NikoshBAN" pitchFamily="2" charset="0"/>
            </a:endParaRPr>
          </a:p>
        </p:txBody>
      </p:sp>
      <p:sp>
        <p:nvSpPr>
          <p:cNvPr id="1048647" name="Flowchart: Process 23"/>
          <p:cNvSpPr/>
          <p:nvPr/>
        </p:nvSpPr>
        <p:spPr>
          <a:xfrm>
            <a:off x="2362200" y="1295400"/>
            <a:ext cx="1752600" cy="609600"/>
          </a:xfrm>
          <a:prstGeom prst="flowChartProcess"/>
          <a:solidFill>
            <a:srgbClr val="3300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সময়ের ভিত্তিতে</a:t>
            </a:r>
            <a:endParaRPr dirty="0" sz="2400" lang="en-US">
              <a:solidFill>
                <a:srgbClr val="FFFFFF"/>
              </a:solidFill>
              <a:latin typeface="NikoshBAN" pitchFamily="2" charset="0"/>
              <a:cs typeface="NikoshBAN" pitchFamily="2" charset="0"/>
            </a:endParaRPr>
          </a:p>
        </p:txBody>
      </p:sp>
      <p:sp>
        <p:nvSpPr>
          <p:cNvPr id="1048648" name="Flowchart: Process 25"/>
          <p:cNvSpPr/>
          <p:nvPr/>
        </p:nvSpPr>
        <p:spPr>
          <a:xfrm>
            <a:off x="7239000" y="1313597"/>
            <a:ext cx="1752600" cy="591403"/>
          </a:xfrm>
          <a:prstGeom prst="flowChartProcess"/>
          <a:solidFill>
            <a:srgbClr val="0000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প্রকৃতির ভিত্তিতে</a:t>
            </a:r>
            <a:endParaRPr dirty="0" sz="2400" lang="en-US">
              <a:solidFill>
                <a:srgbClr val="FFFFFF"/>
              </a:solidFill>
              <a:latin typeface="NikoshBAN" pitchFamily="2" charset="0"/>
              <a:cs typeface="NikoshBAN" pitchFamily="2" charset="0"/>
            </a:endParaRPr>
          </a:p>
        </p:txBody>
      </p:sp>
      <p:sp>
        <p:nvSpPr>
          <p:cNvPr id="1048649" name="Flowchart: Process 53"/>
          <p:cNvSpPr/>
          <p:nvPr/>
        </p:nvSpPr>
        <p:spPr>
          <a:xfrm>
            <a:off x="5728648" y="2971800"/>
            <a:ext cx="1905000" cy="609600"/>
          </a:xfrm>
          <a:prstGeom prst="flowChartProcess"/>
          <a:solidFill>
            <a:srgbClr val="9933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অপূর্ণপ্রতিযোগিতা</a:t>
            </a:r>
            <a:endParaRPr dirty="0" sz="2400" lang="en-US">
              <a:solidFill>
                <a:srgbClr val="FFFFFF"/>
              </a:solidFill>
              <a:latin typeface="NikoshBAN" pitchFamily="2" charset="0"/>
              <a:cs typeface="NikoshBAN" pitchFamily="2" charset="0"/>
            </a:endParaRPr>
          </a:p>
        </p:txBody>
      </p:sp>
      <p:sp>
        <p:nvSpPr>
          <p:cNvPr id="1048650" name="Flowchart: Process 54"/>
          <p:cNvSpPr/>
          <p:nvPr/>
        </p:nvSpPr>
        <p:spPr>
          <a:xfrm>
            <a:off x="5724525" y="2209800"/>
            <a:ext cx="1905000" cy="609600"/>
          </a:xfrm>
          <a:prstGeom prst="flowChartProcess"/>
          <a:solidFill>
            <a:srgbClr val="D66565"/>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পূর্ণপ্রতিযোগিতা</a:t>
            </a:r>
            <a:endParaRPr dirty="0" sz="2400" lang="en-US">
              <a:solidFill>
                <a:srgbClr val="FFFFFF"/>
              </a:solidFill>
              <a:latin typeface="NikoshBAN" pitchFamily="2" charset="0"/>
              <a:cs typeface="NikoshBAN" pitchFamily="2" charset="0"/>
            </a:endParaRPr>
          </a:p>
        </p:txBody>
      </p:sp>
      <p:sp>
        <p:nvSpPr>
          <p:cNvPr id="1048651" name="Flowchart: Process 55"/>
          <p:cNvSpPr/>
          <p:nvPr/>
        </p:nvSpPr>
        <p:spPr>
          <a:xfrm>
            <a:off x="3102022" y="2209800"/>
            <a:ext cx="1774778" cy="609600"/>
          </a:xfrm>
          <a:prstGeom prst="flowChartProcess"/>
          <a:solidFill>
            <a:srgbClr val="CC99FF"/>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অতি স্বল্পকালীন</a:t>
            </a:r>
            <a:endParaRPr dirty="0" sz="2400" lang="en-US">
              <a:solidFill>
                <a:srgbClr val="FFFFFF"/>
              </a:solidFill>
              <a:latin typeface="NikoshBAN" pitchFamily="2" charset="0"/>
              <a:cs typeface="NikoshBAN" pitchFamily="2" charset="0"/>
            </a:endParaRPr>
          </a:p>
        </p:txBody>
      </p:sp>
      <p:sp>
        <p:nvSpPr>
          <p:cNvPr id="1048652" name="Flowchart: Process 57"/>
          <p:cNvSpPr/>
          <p:nvPr/>
        </p:nvSpPr>
        <p:spPr>
          <a:xfrm>
            <a:off x="3088374" y="2996252"/>
            <a:ext cx="1817996" cy="609600"/>
          </a:xfrm>
          <a:prstGeom prst="flowChartProcess"/>
          <a:solidFill>
            <a:srgbClr val="6600CC"/>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স্বল্পকালীন</a:t>
            </a:r>
            <a:endParaRPr dirty="0" sz="2400" lang="en-US">
              <a:solidFill>
                <a:srgbClr val="FFFFFF"/>
              </a:solidFill>
              <a:latin typeface="NikoshBAN" pitchFamily="2" charset="0"/>
              <a:cs typeface="NikoshBAN" pitchFamily="2" charset="0"/>
            </a:endParaRPr>
          </a:p>
        </p:txBody>
      </p:sp>
      <p:sp>
        <p:nvSpPr>
          <p:cNvPr id="1048653" name="Flowchart: Process 58"/>
          <p:cNvSpPr/>
          <p:nvPr/>
        </p:nvSpPr>
        <p:spPr>
          <a:xfrm>
            <a:off x="3058804" y="3761096"/>
            <a:ext cx="1817996" cy="609600"/>
          </a:xfrm>
          <a:prstGeom prst="flowChartProcess"/>
          <a:solidFill>
            <a:srgbClr val="CC99FF"/>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দীর্ঘকালীন</a:t>
            </a:r>
            <a:endParaRPr dirty="0" sz="2400" lang="en-US">
              <a:solidFill>
                <a:srgbClr val="FFFFFF"/>
              </a:solidFill>
              <a:latin typeface="NikoshBAN" pitchFamily="2" charset="0"/>
              <a:cs typeface="NikoshBAN" pitchFamily="2" charset="0"/>
            </a:endParaRPr>
          </a:p>
        </p:txBody>
      </p:sp>
      <p:sp>
        <p:nvSpPr>
          <p:cNvPr id="1048654" name="Flowchart: Process 59"/>
          <p:cNvSpPr/>
          <p:nvPr/>
        </p:nvSpPr>
        <p:spPr>
          <a:xfrm>
            <a:off x="3088374" y="4572000"/>
            <a:ext cx="1788426" cy="609600"/>
          </a:xfrm>
          <a:prstGeom prst="flowChartProcess"/>
          <a:solidFill>
            <a:srgbClr val="9933FF"/>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অতি দীর্ঘকালীন</a:t>
            </a:r>
            <a:endParaRPr dirty="0" sz="2400" lang="en-US">
              <a:solidFill>
                <a:srgbClr val="FFFFFF"/>
              </a:solidFill>
              <a:latin typeface="NikoshBAN" pitchFamily="2" charset="0"/>
              <a:cs typeface="NikoshBAN" pitchFamily="2" charset="0"/>
            </a:endParaRPr>
          </a:p>
        </p:txBody>
      </p:sp>
      <p:cxnSp>
        <p:nvCxnSpPr>
          <p:cNvPr id="3145736" name="Straight Connector 66"/>
          <p:cNvCxnSpPr>
            <a:cxnSpLocks/>
          </p:cNvCxnSpPr>
          <p:nvPr/>
        </p:nvCxnSpPr>
        <p:spPr>
          <a:xfrm>
            <a:off x="2743200" y="1905000"/>
            <a:ext cx="0" cy="2971800"/>
          </a:xfrm>
          <a:prstGeom prst="line"/>
          <a:ln w="50800">
            <a:solidFill>
              <a:srgbClr val="0070C0"/>
            </a:solidFill>
            <a:prstDash val="solid"/>
          </a:ln>
        </p:spPr>
        <p:style>
          <a:lnRef idx="1">
            <a:schemeClr val="accent1"/>
          </a:lnRef>
          <a:fillRef idx="0">
            <a:schemeClr val="accent1"/>
          </a:fillRef>
          <a:effectRef idx="0">
            <a:schemeClr val="accent1"/>
          </a:effectRef>
          <a:fontRef idx="minor">
            <a:schemeClr val="tx1"/>
          </a:fontRef>
        </p:style>
      </p:cxnSp>
      <p:sp>
        <p:nvSpPr>
          <p:cNvPr id="1048655" name="Flowchart: Process 67"/>
          <p:cNvSpPr/>
          <p:nvPr/>
        </p:nvSpPr>
        <p:spPr>
          <a:xfrm>
            <a:off x="398060" y="2224585"/>
            <a:ext cx="1735540" cy="609600"/>
          </a:xfrm>
          <a:prstGeom prst="flowChartProcess"/>
          <a:solidFill>
            <a:srgbClr val="98CC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chemeClr val="tx1"/>
                </a:solidFill>
                <a:latin typeface="NikoshBAN" pitchFamily="2" charset="0"/>
                <a:cs typeface="NikoshBAN" pitchFamily="2" charset="0"/>
              </a:rPr>
              <a:t>অতি স্বল্পকালীন</a:t>
            </a:r>
          </a:p>
        </p:txBody>
      </p:sp>
      <p:sp>
        <p:nvSpPr>
          <p:cNvPr id="1048656" name="Flowchart: Process 68"/>
          <p:cNvSpPr/>
          <p:nvPr/>
        </p:nvSpPr>
        <p:spPr>
          <a:xfrm>
            <a:off x="431042" y="3011037"/>
            <a:ext cx="1702558" cy="609600"/>
          </a:xfrm>
          <a:prstGeom prst="flowChartProcess"/>
          <a:solidFill>
            <a:srgbClr val="65FF65"/>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chemeClr val="tx1"/>
                </a:solidFill>
                <a:latin typeface="NikoshBAN" pitchFamily="2" charset="0"/>
                <a:cs typeface="NikoshBAN" pitchFamily="2" charset="0"/>
              </a:rPr>
              <a:t>স্বল্পকালীন</a:t>
            </a:r>
          </a:p>
        </p:txBody>
      </p:sp>
      <p:sp>
        <p:nvSpPr>
          <p:cNvPr id="1048657" name="Flowchart: Process 69"/>
          <p:cNvSpPr/>
          <p:nvPr/>
        </p:nvSpPr>
        <p:spPr>
          <a:xfrm>
            <a:off x="431042" y="3775881"/>
            <a:ext cx="1702558" cy="609600"/>
          </a:xfrm>
          <a:prstGeom prst="flowChartProcess"/>
          <a:solidFill>
            <a:srgbClr val="98CC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chemeClr val="tx1"/>
                </a:solidFill>
                <a:latin typeface="NikoshBAN" pitchFamily="2" charset="0"/>
                <a:cs typeface="NikoshBAN" pitchFamily="2" charset="0"/>
              </a:rPr>
              <a:t>দীর্ঘকালীন</a:t>
            </a:r>
          </a:p>
        </p:txBody>
      </p:sp>
      <p:sp>
        <p:nvSpPr>
          <p:cNvPr id="1048658" name="Flowchart: Process 70"/>
          <p:cNvSpPr/>
          <p:nvPr/>
        </p:nvSpPr>
        <p:spPr>
          <a:xfrm>
            <a:off x="460612" y="4586785"/>
            <a:ext cx="1672988" cy="609600"/>
          </a:xfrm>
          <a:prstGeom prst="flowChartProcess"/>
          <a:solidFill>
            <a:srgbClr val="65FF65"/>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chemeClr val="tx1"/>
                </a:solidFill>
                <a:latin typeface="NikoshBAN" pitchFamily="2" charset="0"/>
                <a:cs typeface="NikoshBAN" pitchFamily="2" charset="0"/>
              </a:rPr>
              <a:t>অতি দীর্ঘকালীন</a:t>
            </a:r>
          </a:p>
        </p:txBody>
      </p:sp>
      <p:cxnSp>
        <p:nvCxnSpPr>
          <p:cNvPr id="3145737" name="Straight Connector 72"/>
          <p:cNvCxnSpPr>
            <a:cxnSpLocks/>
          </p:cNvCxnSpPr>
          <p:nvPr/>
        </p:nvCxnSpPr>
        <p:spPr>
          <a:xfrm flipH="1">
            <a:off x="152400" y="1930589"/>
            <a:ext cx="15922" cy="2946211"/>
          </a:xfrm>
          <a:prstGeom prst="line"/>
          <a:ln w="50800">
            <a:solidFill>
              <a:srgbClr val="0070C0"/>
            </a:solidFill>
            <a:prstDash val="solid"/>
          </a:ln>
        </p:spPr>
        <p:style>
          <a:lnRef idx="1">
            <a:schemeClr val="accent1"/>
          </a:lnRef>
          <a:fillRef idx="0">
            <a:schemeClr val="accent1"/>
          </a:fillRef>
          <a:effectRef idx="0">
            <a:schemeClr val="accent1"/>
          </a:effectRef>
          <a:fontRef idx="minor">
            <a:schemeClr val="tx1"/>
          </a:fontRef>
        </p:style>
      </p:cxnSp>
      <p:cxnSp>
        <p:nvCxnSpPr>
          <p:cNvPr id="3145738" name="Straight Arrow Connector 77"/>
          <p:cNvCxnSpPr>
            <a:cxnSpLocks/>
          </p:cNvCxnSpPr>
          <p:nvPr/>
        </p:nvCxnSpPr>
        <p:spPr>
          <a:xfrm>
            <a:off x="2743200" y="4038600"/>
            <a:ext cx="282622" cy="0"/>
          </a:xfrm>
          <a:prstGeom prst="straightConnector1"/>
          <a:ln w="508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39" name="Straight Arrow Connector 81"/>
          <p:cNvCxnSpPr>
            <a:cxnSpLocks/>
          </p:cNvCxnSpPr>
          <p:nvPr/>
        </p:nvCxnSpPr>
        <p:spPr>
          <a:xfrm>
            <a:off x="2743200" y="4876800"/>
            <a:ext cx="282622" cy="0"/>
          </a:xfrm>
          <a:prstGeom prst="straightConnector1"/>
          <a:ln w="508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40" name="Straight Arrow Connector 82"/>
          <p:cNvCxnSpPr>
            <a:cxnSpLocks/>
          </p:cNvCxnSpPr>
          <p:nvPr/>
        </p:nvCxnSpPr>
        <p:spPr>
          <a:xfrm>
            <a:off x="2743200" y="3276600"/>
            <a:ext cx="282622" cy="0"/>
          </a:xfrm>
          <a:prstGeom prst="straightConnector1"/>
          <a:ln w="508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41" name="Straight Arrow Connector 83"/>
          <p:cNvCxnSpPr>
            <a:cxnSpLocks/>
          </p:cNvCxnSpPr>
          <p:nvPr/>
        </p:nvCxnSpPr>
        <p:spPr>
          <a:xfrm>
            <a:off x="2743200" y="2514600"/>
            <a:ext cx="282622" cy="0"/>
          </a:xfrm>
          <a:prstGeom prst="straightConnector1"/>
          <a:ln w="508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42" name="Straight Arrow Connector 84"/>
          <p:cNvCxnSpPr>
            <a:cxnSpLocks/>
          </p:cNvCxnSpPr>
          <p:nvPr/>
        </p:nvCxnSpPr>
        <p:spPr>
          <a:xfrm>
            <a:off x="152400" y="2453185"/>
            <a:ext cx="245660" cy="0"/>
          </a:xfrm>
          <a:prstGeom prst="straightConnector1"/>
          <a:ln w="508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43" name="Straight Arrow Connector 87"/>
          <p:cNvCxnSpPr>
            <a:cxnSpLocks/>
          </p:cNvCxnSpPr>
          <p:nvPr/>
        </p:nvCxnSpPr>
        <p:spPr>
          <a:xfrm>
            <a:off x="152400" y="3276600"/>
            <a:ext cx="245660" cy="0"/>
          </a:xfrm>
          <a:prstGeom prst="straightConnector1"/>
          <a:ln w="508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44" name="Straight Arrow Connector 88"/>
          <p:cNvCxnSpPr>
            <a:cxnSpLocks/>
          </p:cNvCxnSpPr>
          <p:nvPr/>
        </p:nvCxnSpPr>
        <p:spPr>
          <a:xfrm>
            <a:off x="152400" y="4038600"/>
            <a:ext cx="245660" cy="0"/>
          </a:xfrm>
          <a:prstGeom prst="straightConnector1"/>
          <a:ln w="508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45" name="Straight Arrow Connector 89"/>
          <p:cNvCxnSpPr>
            <a:cxnSpLocks/>
          </p:cNvCxnSpPr>
          <p:nvPr/>
        </p:nvCxnSpPr>
        <p:spPr>
          <a:xfrm>
            <a:off x="152400" y="4876800"/>
            <a:ext cx="245660" cy="0"/>
          </a:xfrm>
          <a:prstGeom prst="straightConnector1"/>
          <a:ln w="508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46" name="Straight Connector 90"/>
          <p:cNvCxnSpPr>
            <a:cxnSpLocks/>
          </p:cNvCxnSpPr>
          <p:nvPr/>
        </p:nvCxnSpPr>
        <p:spPr>
          <a:xfrm>
            <a:off x="5410200" y="1905000"/>
            <a:ext cx="0" cy="1295400"/>
          </a:xfrm>
          <a:prstGeom prst="line"/>
          <a:ln w="50800">
            <a:solidFill>
              <a:srgbClr val="0070C0"/>
            </a:solidFill>
            <a:prstDash val="solid"/>
          </a:ln>
        </p:spPr>
        <p:style>
          <a:lnRef idx="1">
            <a:schemeClr val="accent1"/>
          </a:lnRef>
          <a:fillRef idx="0">
            <a:schemeClr val="accent1"/>
          </a:fillRef>
          <a:effectRef idx="0">
            <a:schemeClr val="accent1"/>
          </a:effectRef>
          <a:fontRef idx="minor">
            <a:schemeClr val="tx1"/>
          </a:fontRef>
        </p:style>
      </p:cxnSp>
      <p:cxnSp>
        <p:nvCxnSpPr>
          <p:cNvPr id="3145747" name="Straight Arrow Connector 91"/>
          <p:cNvCxnSpPr>
            <a:cxnSpLocks/>
          </p:cNvCxnSpPr>
          <p:nvPr/>
        </p:nvCxnSpPr>
        <p:spPr>
          <a:xfrm>
            <a:off x="5410200" y="3200400"/>
            <a:ext cx="304800" cy="0"/>
          </a:xfrm>
          <a:prstGeom prst="straightConnector1"/>
          <a:ln w="508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48" name="Straight Arrow Connector 92"/>
          <p:cNvCxnSpPr>
            <a:cxnSpLocks/>
          </p:cNvCxnSpPr>
          <p:nvPr/>
        </p:nvCxnSpPr>
        <p:spPr>
          <a:xfrm>
            <a:off x="5410200" y="2514600"/>
            <a:ext cx="282622" cy="0"/>
          </a:xfrm>
          <a:prstGeom prst="straightConnector1"/>
          <a:ln w="508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048659" name="Flowchart: Process 98"/>
          <p:cNvSpPr/>
          <p:nvPr/>
        </p:nvSpPr>
        <p:spPr>
          <a:xfrm>
            <a:off x="2514600" y="5678037"/>
            <a:ext cx="1981200" cy="494163"/>
          </a:xfrm>
          <a:prstGeom prst="flowChartProcess"/>
          <a:solidFill>
            <a:srgbClr val="0000FF"/>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২. উপাদান বাজার</a:t>
            </a:r>
            <a:endParaRPr dirty="0" sz="2400" lang="en-US">
              <a:solidFill>
                <a:srgbClr val="FFFFFF"/>
              </a:solidFill>
              <a:latin typeface="NikoshBAN" pitchFamily="2" charset="0"/>
              <a:cs typeface="NikoshBAN" pitchFamily="2" charset="0"/>
            </a:endParaRPr>
          </a:p>
        </p:txBody>
      </p:sp>
      <p:sp>
        <p:nvSpPr>
          <p:cNvPr id="1048660" name="Flowchart: Process 99"/>
          <p:cNvSpPr/>
          <p:nvPr/>
        </p:nvSpPr>
        <p:spPr>
          <a:xfrm>
            <a:off x="6781800" y="5678037"/>
            <a:ext cx="1956605" cy="494163"/>
          </a:xfrm>
          <a:prstGeom prst="flowChartProcess"/>
          <a:solidFill>
            <a:srgbClr val="99CCFF"/>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৪. পূজি বাজার</a:t>
            </a:r>
            <a:endParaRPr dirty="0" sz="2400" lang="en-US">
              <a:solidFill>
                <a:srgbClr val="FFFFFF"/>
              </a:solidFill>
              <a:latin typeface="NikoshBAN" pitchFamily="2" charset="0"/>
              <a:cs typeface="NikoshBAN" pitchFamily="2" charset="0"/>
            </a:endParaRPr>
          </a:p>
        </p:txBody>
      </p:sp>
      <p:sp>
        <p:nvSpPr>
          <p:cNvPr id="1048661" name="Flowchart: Process 100"/>
          <p:cNvSpPr/>
          <p:nvPr/>
        </p:nvSpPr>
        <p:spPr>
          <a:xfrm>
            <a:off x="262719" y="5678037"/>
            <a:ext cx="1870881" cy="494163"/>
          </a:xfrm>
          <a:prstGeom prst="flowChartProcess"/>
          <a:solidFill>
            <a:srgbClr val="00008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১. দ্রব্যের বাজার</a:t>
            </a:r>
            <a:endParaRPr dirty="0" sz="2400" lang="en-US">
              <a:solidFill>
                <a:srgbClr val="FFFFFF"/>
              </a:solidFill>
              <a:latin typeface="NikoshBAN" pitchFamily="2" charset="0"/>
              <a:cs typeface="NikoshBAN" pitchFamily="2" charset="0"/>
            </a:endParaRPr>
          </a:p>
        </p:txBody>
      </p:sp>
      <p:sp>
        <p:nvSpPr>
          <p:cNvPr id="1048662" name="Flowchart: Process 101"/>
          <p:cNvSpPr/>
          <p:nvPr/>
        </p:nvSpPr>
        <p:spPr>
          <a:xfrm>
            <a:off x="4716439" y="5678037"/>
            <a:ext cx="1836761" cy="494163"/>
          </a:xfrm>
          <a:prstGeom prst="flowChartProcess"/>
          <a:solidFill>
            <a:srgbClr val="3399FF"/>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৩. অর্থ বাজার</a:t>
            </a:r>
            <a:endParaRPr dirty="0" sz="2400" lang="en-US">
              <a:solidFill>
                <a:srgbClr val="FFFFFF"/>
              </a:solidFill>
              <a:latin typeface="NikoshBAN" pitchFamily="2" charset="0"/>
              <a:cs typeface="NikoshBAN" pitchFamily="2" charset="0"/>
            </a:endParaRPr>
          </a:p>
        </p:txBody>
      </p:sp>
      <p:cxnSp>
        <p:nvCxnSpPr>
          <p:cNvPr id="3145749" name="Straight Connector 102"/>
          <p:cNvCxnSpPr>
            <a:cxnSpLocks/>
          </p:cNvCxnSpPr>
          <p:nvPr/>
        </p:nvCxnSpPr>
        <p:spPr>
          <a:xfrm>
            <a:off x="8077200" y="1930589"/>
            <a:ext cx="0" cy="3498945"/>
          </a:xfrm>
          <a:prstGeom prst="line"/>
          <a:ln w="50800">
            <a:solidFill>
              <a:srgbClr val="0070C0"/>
            </a:solidFill>
            <a:prstDash val="solid"/>
          </a:ln>
        </p:spPr>
        <p:style>
          <a:lnRef idx="1">
            <a:schemeClr val="accent1"/>
          </a:lnRef>
          <a:fillRef idx="0">
            <a:schemeClr val="accent1"/>
          </a:fillRef>
          <a:effectRef idx="0">
            <a:schemeClr val="accent1"/>
          </a:effectRef>
          <a:fontRef idx="minor">
            <a:schemeClr val="tx1"/>
          </a:fontRef>
        </p:style>
      </p:cxnSp>
      <p:cxnSp>
        <p:nvCxnSpPr>
          <p:cNvPr id="3145750" name="Straight Connector 104"/>
          <p:cNvCxnSpPr>
            <a:cxnSpLocks/>
          </p:cNvCxnSpPr>
          <p:nvPr/>
        </p:nvCxnSpPr>
        <p:spPr>
          <a:xfrm flipH="1">
            <a:off x="906439" y="5429534"/>
            <a:ext cx="7170761" cy="0"/>
          </a:xfrm>
          <a:prstGeom prst="line"/>
          <a:ln w="50800">
            <a:solidFill>
              <a:srgbClr val="0070C0"/>
            </a:solidFill>
            <a:prstDash val="solid"/>
          </a:ln>
        </p:spPr>
        <p:style>
          <a:lnRef idx="1">
            <a:schemeClr val="accent1"/>
          </a:lnRef>
          <a:fillRef idx="0">
            <a:schemeClr val="accent1"/>
          </a:fillRef>
          <a:effectRef idx="0">
            <a:schemeClr val="accent1"/>
          </a:effectRef>
          <a:fontRef idx="minor">
            <a:schemeClr val="tx1"/>
          </a:fontRef>
        </p:style>
      </p:cxnSp>
      <p:cxnSp>
        <p:nvCxnSpPr>
          <p:cNvPr id="3145751" name="Straight Arrow Connector 112"/>
          <p:cNvCxnSpPr>
            <a:cxnSpLocks/>
          </p:cNvCxnSpPr>
          <p:nvPr/>
        </p:nvCxnSpPr>
        <p:spPr>
          <a:xfrm>
            <a:off x="914400" y="5429534"/>
            <a:ext cx="0" cy="229169"/>
          </a:xfrm>
          <a:prstGeom prst="straightConnector1"/>
          <a:ln w="635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52" name="Straight Arrow Connector 117"/>
          <p:cNvCxnSpPr>
            <a:cxnSpLocks/>
          </p:cNvCxnSpPr>
          <p:nvPr/>
        </p:nvCxnSpPr>
        <p:spPr>
          <a:xfrm>
            <a:off x="3505200" y="5429534"/>
            <a:ext cx="0" cy="209266"/>
          </a:xfrm>
          <a:prstGeom prst="straightConnector1"/>
          <a:ln w="635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53" name="Straight Arrow Connector 118"/>
          <p:cNvCxnSpPr>
            <a:cxnSpLocks/>
          </p:cNvCxnSpPr>
          <p:nvPr/>
        </p:nvCxnSpPr>
        <p:spPr>
          <a:xfrm>
            <a:off x="5638800" y="5429534"/>
            <a:ext cx="0" cy="229169"/>
          </a:xfrm>
          <a:prstGeom prst="straightConnector1"/>
          <a:ln w="635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45754" name="Straight Arrow Connector 119"/>
          <p:cNvCxnSpPr>
            <a:cxnSpLocks/>
          </p:cNvCxnSpPr>
          <p:nvPr/>
        </p:nvCxnSpPr>
        <p:spPr>
          <a:xfrm>
            <a:off x="7696200" y="5429534"/>
            <a:ext cx="0" cy="229169"/>
          </a:xfrm>
          <a:prstGeom prst="straightConnector1"/>
          <a:ln w="635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048663" name="Flowchart: Process 24"/>
          <p:cNvSpPr/>
          <p:nvPr/>
        </p:nvSpPr>
        <p:spPr>
          <a:xfrm>
            <a:off x="4495800" y="1313597"/>
            <a:ext cx="2457450" cy="591403"/>
          </a:xfrm>
          <a:prstGeom prst="flowChartProcess"/>
          <a:solidFill>
            <a:srgbClr val="8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প্রতিযোগিতার  ভিত্তিতে</a:t>
            </a:r>
            <a:endParaRPr dirty="0" sz="2400" lang="en-US">
              <a:solidFill>
                <a:srgbClr val="FFFFFF"/>
              </a:solidFill>
              <a:latin typeface="NikoshBAN" pitchFamily="2" charset="0"/>
              <a:cs typeface="NikoshBAN" pitchFamily="2" charset="0"/>
            </a:endParaRPr>
          </a:p>
        </p:txBody>
      </p:sp>
    </p:spTree>
  </p:cSld>
  <p:clrMapOvr>
    <a:masterClrMapping/>
  </p:clrMapOvr>
  <p:transition spd="slow">
    <p:split dir="ou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54" name=""/>
        <p:cNvGrpSpPr/>
        <p:nvPr/>
      </p:nvGrpSpPr>
      <p:grpSpPr>
        <a:xfrm>
          <a:off x="0" y="0"/>
          <a:ext cx="0" cy="0"/>
          <a:chOff x="0" y="0"/>
          <a:chExt cx="0" cy="0"/>
        </a:xfrm>
      </p:grpSpPr>
      <p:sp>
        <p:nvSpPr>
          <p:cNvPr id="1048664" name="Date Placeholder 1"/>
          <p:cNvSpPr>
            <a:spLocks noGrp="1"/>
          </p:cNvSpPr>
          <p:nvPr>
            <p:ph type="dt" sz="half" idx="10"/>
          </p:nvPr>
        </p:nvSpPr>
        <p:spPr/>
        <p:txBody>
          <a:bodyPr/>
          <a:p>
            <a:fld id="{1DEAFDAF-B252-4107-88BE-9BD6ECA824B8}" type="datetime1">
              <a:rPr lang="en-US" smtClean="0"/>
              <a:t>4/25/2019</a:t>
            </a:fld>
            <a:endParaRPr lang="en-US"/>
          </a:p>
        </p:txBody>
      </p:sp>
      <p:sp>
        <p:nvSpPr>
          <p:cNvPr id="1048665"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666" name="Slide Number Placeholder 3"/>
          <p:cNvSpPr>
            <a:spLocks noGrp="1"/>
          </p:cNvSpPr>
          <p:nvPr>
            <p:ph type="sldNum" sz="quarter" idx="12"/>
          </p:nvPr>
        </p:nvSpPr>
        <p:spPr/>
        <p:txBody>
          <a:bodyPr/>
          <a:p>
            <a:fld id="{B6F15528-21DE-4FAA-801E-634DDDAF4B2B}" type="slidenum">
              <a:rPr lang="en-US" smtClean="0"/>
              <a:t>12</a:t>
            </a:fld>
            <a:endParaRPr lang="en-US"/>
          </a:p>
        </p:txBody>
      </p:sp>
      <p:sp>
        <p:nvSpPr>
          <p:cNvPr id="1048667" name="TextBox 5"/>
          <p:cNvSpPr txBox="1"/>
          <p:nvPr/>
        </p:nvSpPr>
        <p:spPr>
          <a:xfrm>
            <a:off x="228600" y="152400"/>
            <a:ext cx="8686800" cy="769441"/>
          </a:xfrm>
          <a:prstGeom prst="rect"/>
          <a:solidFill>
            <a:srgbClr val="FFCC99"/>
          </a:solidFill>
        </p:spPr>
        <p:txBody>
          <a:bodyPr rtlCol="0" wrap="square">
            <a:spAutoFit/>
          </a:bodyPr>
          <a:p>
            <a:pPr algn="ctr"/>
            <a:r>
              <a:rPr dirty="0" sz="4400" lang="en-US">
                <a:solidFill>
                  <a:srgbClr val="008000"/>
                </a:solidFill>
                <a:latin typeface="NikoshBAN" pitchFamily="2" charset="0"/>
                <a:cs typeface="NikoshBAN" pitchFamily="2" charset="0"/>
              </a:rPr>
              <a:t>আয়তনের ভিত্তিতে বাজার</a:t>
            </a:r>
            <a:endParaRPr dirty="0" sz="4400" lang="en-US">
              <a:solidFill>
                <a:srgbClr val="008000"/>
              </a:solidFill>
              <a:latin typeface="NikoshBAN" pitchFamily="2" charset="0"/>
              <a:cs typeface="NikoshBAN" pitchFamily="2" charset="0"/>
            </a:endParaRPr>
          </a:p>
        </p:txBody>
      </p:sp>
      <p:sp>
        <p:nvSpPr>
          <p:cNvPr id="1048668" name="TextBox 6"/>
          <p:cNvSpPr txBox="1"/>
          <p:nvPr/>
        </p:nvSpPr>
        <p:spPr>
          <a:xfrm>
            <a:off x="838199" y="1781135"/>
            <a:ext cx="3013548" cy="574040"/>
          </a:xfrm>
          <a:prstGeom prst="rect"/>
          <a:solidFill>
            <a:srgbClr val="FF9900"/>
          </a:solidFill>
        </p:spPr>
        <p:txBody>
          <a:bodyPr rtlCol="0" wrap="square">
            <a:spAutoFit/>
          </a:bodyPr>
          <a:p>
            <a:r>
              <a:rPr dirty="0" sz="3200" lang="en-US">
                <a:solidFill>
                  <a:srgbClr val="65FF65"/>
                </a:solidFill>
                <a:latin typeface="NikoshBAN" pitchFamily="2" charset="0"/>
                <a:cs typeface="NikoshBAN" pitchFamily="2" charset="0"/>
              </a:rPr>
              <a:t>১.স্থানীয় বাজার</a:t>
            </a:r>
            <a:endParaRPr dirty="0" sz="3200" lang="en-US">
              <a:solidFill>
                <a:srgbClr val="65FF65"/>
              </a:solidFill>
              <a:latin typeface="NikoshBAN" pitchFamily="2" charset="0"/>
              <a:cs typeface="NikoshBAN" pitchFamily="2" charset="0"/>
            </a:endParaRPr>
          </a:p>
        </p:txBody>
      </p:sp>
      <p:sp>
        <p:nvSpPr>
          <p:cNvPr id="1048669" name="TextBox 7"/>
          <p:cNvSpPr txBox="1"/>
          <p:nvPr/>
        </p:nvSpPr>
        <p:spPr>
          <a:xfrm>
            <a:off x="838200" y="3697069"/>
            <a:ext cx="2910954" cy="1158239"/>
          </a:xfrm>
          <a:prstGeom prst="rect"/>
          <a:solidFill>
            <a:srgbClr val="CCFECC"/>
          </a:solidFill>
        </p:spPr>
        <p:txBody>
          <a:bodyPr rtlCol="0" wrap="square">
            <a:spAutoFit/>
          </a:bodyPr>
          <a:p>
            <a:r>
              <a:rPr dirty="0" sz="3600" lang="en-US">
                <a:solidFill>
                  <a:srgbClr val="00B0F0"/>
                </a:solidFill>
                <a:latin typeface="NikoshBAN" pitchFamily="2" charset="0"/>
                <a:cs typeface="NikoshBAN" pitchFamily="2" charset="0"/>
              </a:rPr>
              <a:t>২.জাতীয় বাজার</a:t>
            </a:r>
            <a:endParaRPr dirty="0" sz="3600" lang="en-US">
              <a:solidFill>
                <a:srgbClr val="00B0F0"/>
              </a:solidFill>
              <a:latin typeface="NikoshBAN" pitchFamily="2" charset="0"/>
              <a:cs typeface="NikoshBAN" pitchFamily="2" charset="0"/>
            </a:endParaRPr>
          </a:p>
        </p:txBody>
      </p:sp>
      <p:sp>
        <p:nvSpPr>
          <p:cNvPr id="1048670" name="TextBox 8"/>
          <p:cNvSpPr txBox="1"/>
          <p:nvPr/>
        </p:nvSpPr>
        <p:spPr>
          <a:xfrm>
            <a:off x="914400" y="5449669"/>
            <a:ext cx="3158034" cy="1158239"/>
          </a:xfrm>
          <a:prstGeom prst="rect"/>
          <a:solidFill>
            <a:srgbClr val="CC99FF"/>
          </a:solidFill>
        </p:spPr>
        <p:txBody>
          <a:bodyPr rtlCol="0" wrap="square">
            <a:spAutoFit/>
          </a:bodyPr>
          <a:p>
            <a:r>
              <a:rPr dirty="0" sz="3600" lang="en-US">
                <a:solidFill>
                  <a:srgbClr val="FFFF00"/>
                </a:solidFill>
                <a:latin typeface="NikoshBAN" pitchFamily="2" charset="0"/>
                <a:cs typeface="NikoshBAN" pitchFamily="2" charset="0"/>
              </a:rPr>
              <a:t>৩.আর্ন্তজাতিক বাজার</a:t>
            </a:r>
            <a:endParaRPr dirty="0" sz="3600" lang="en-US">
              <a:solidFill>
                <a:srgbClr val="FFFF00"/>
              </a:solidFill>
              <a:latin typeface="NikoshBAN" pitchFamily="2" charset="0"/>
              <a:cs typeface="NikoshBAN" pitchFamily="2" charset="0"/>
            </a:endParaRPr>
          </a:p>
        </p:txBody>
      </p:sp>
      <p:pic>
        <p:nvPicPr>
          <p:cNvPr id="2097162" name="Picture 10"/>
          <p:cNvPicPr>
            <a:picLocks noChangeAspect="1"/>
          </p:cNvPicPr>
          <p:nvPr/>
        </p:nvPicPr>
        <p:blipFill>
          <a:blip xmlns:r="http://schemas.openxmlformats.org/officeDocument/2006/relationships" r:embed="rId1"/>
          <a:stretch>
            <a:fillRect/>
          </a:stretch>
        </p:blipFill>
        <p:spPr>
          <a:xfrm>
            <a:off x="4191001" y="5029200"/>
            <a:ext cx="2285999" cy="1657350"/>
          </a:xfrm>
          <a:prstGeom prst="rect"/>
          <a:ln>
            <a:noFill/>
          </a:ln>
          <a:effectLst>
            <a:outerShdw algn="tl" blurRad="190500" rotWithShape="0">
              <a:srgbClr val="000000">
                <a:alpha val="70000"/>
              </a:srgbClr>
            </a:outerShdw>
          </a:effectLst>
        </p:spPr>
      </p:pic>
      <p:pic>
        <p:nvPicPr>
          <p:cNvPr id="2097163" name="Picture 4"/>
          <p:cNvPicPr>
            <a:picLocks noChangeAspect="1"/>
          </p:cNvPicPr>
          <p:nvPr/>
        </p:nvPicPr>
        <p:blipFill>
          <a:blip xmlns:r="http://schemas.openxmlformats.org/officeDocument/2006/relationships" r:embed="rId2"/>
          <a:stretch>
            <a:fillRect/>
          </a:stretch>
        </p:blipFill>
        <p:spPr>
          <a:xfrm>
            <a:off x="4217159" y="3122247"/>
            <a:ext cx="4724399" cy="1847850"/>
          </a:xfrm>
          <a:prstGeom prst="roundRect">
            <a:avLst>
              <a:gd name="adj" fmla="val 8594"/>
            </a:avLst>
          </a:prstGeom>
          <a:solidFill>
            <a:srgbClr val="FFFFFF">
              <a:shade val="85000"/>
            </a:srgbClr>
          </a:solidFill>
          <a:ln>
            <a:noFill/>
          </a:ln>
          <a:effectLst>
            <a:reflection algn="bl" blurRad="12700" dir="5400000" dist="5000" endPos="28000" rotWithShape="0" stA="38000" sy="-100000"/>
          </a:effectLst>
        </p:spPr>
      </p:pic>
      <p:pic>
        <p:nvPicPr>
          <p:cNvPr id="2097164" name="Picture 11"/>
          <p:cNvPicPr>
            <a:picLocks noChangeAspect="1"/>
          </p:cNvPicPr>
          <p:nvPr/>
        </p:nvPicPr>
        <p:blipFill>
          <a:blip xmlns:r="http://schemas.openxmlformats.org/officeDocument/2006/relationships" r:embed="rId3"/>
          <a:stretch>
            <a:fillRect/>
          </a:stretch>
        </p:blipFill>
        <p:spPr>
          <a:xfrm>
            <a:off x="4191000" y="965089"/>
            <a:ext cx="4724399" cy="2077910"/>
          </a:xfrm>
          <a:prstGeom prst="rect"/>
          <a:ln>
            <a:noFill/>
          </a:ln>
          <a:effectLst>
            <a:outerShdw algn="tl" blurRad="190500" rotWithShape="0">
              <a:srgbClr val="000000">
                <a:alpha val="70000"/>
              </a:srgbClr>
            </a:outerShdw>
          </a:effectLst>
        </p:spPr>
      </p:pic>
      <p:pic>
        <p:nvPicPr>
          <p:cNvPr id="2097165" name="Picture 12"/>
          <p:cNvPicPr>
            <a:picLocks noChangeAspect="1"/>
          </p:cNvPicPr>
          <p:nvPr/>
        </p:nvPicPr>
        <p:blipFill>
          <a:blip xmlns:r="http://schemas.openxmlformats.org/officeDocument/2006/relationships" r:embed="rId4" cstate="print"/>
          <a:stretch>
            <a:fillRect/>
          </a:stretch>
        </p:blipFill>
        <p:spPr>
          <a:xfrm>
            <a:off x="6553199" y="5003558"/>
            <a:ext cx="2438398" cy="1657350"/>
          </a:xfrm>
          <a:prstGeom prst="rect"/>
          <a:ln>
            <a:noFill/>
          </a:ln>
          <a:effectLst>
            <a:outerShdw algn="tl" blurRad="292100" dir="2700000" dist="139700" rotWithShape="0">
              <a:srgbClr val="333333">
                <a:alpha val="65000"/>
              </a:srgbClr>
            </a:outerShdw>
          </a:effectLst>
        </p:spPr>
      </p:pic>
    </p:spTree>
  </p:cSld>
  <p:clrMapOvr>
    <a:masterClrMapping/>
  </p:clrMapOvr>
  <p:transition spd="slow">
    <p:wipe dir="l"/>
  </p:transition>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2" presetSubtype="4">
                                  <p:stCondLst>
                                    <p:cond delay="0"/>
                                  </p:stCondLst>
                                  <p:childTnLst>
                                    <p:set>
                                      <p:cBhvr>
                                        <p:cTn dur="1" fill="hold" id="6">
                                          <p:stCondLst>
                                            <p:cond delay="0"/>
                                          </p:stCondLst>
                                        </p:cTn>
                                        <p:tgtEl>
                                          <p:spTgt spid="1048668"/>
                                        </p:tgtEl>
                                        <p:attrNameLst>
                                          <p:attrName>style.visibility</p:attrName>
                                        </p:attrNameLst>
                                      </p:cBhvr>
                                      <p:to>
                                        <p:strVal val="visible"/>
                                      </p:to>
                                    </p:set>
                                    <p:anim calcmode="lin" valueType="num">
                                      <p:cBhvr additive="base">
                                        <p:cTn dur="500" fill="hold" id="7"/>
                                        <p:tgtEl>
                                          <p:spTgt spid="1048668"/>
                                        </p:tgtEl>
                                        <p:attrNameLst>
                                          <p:attrName>ppt_x</p:attrName>
                                        </p:attrNameLst>
                                      </p:cBhvr>
                                      <p:tavLst>
                                        <p:tav tm="0">
                                          <p:val>
                                            <p:strVal val="#ppt_x"/>
                                          </p:val>
                                        </p:tav>
                                        <p:tav tm="100000">
                                          <p:val>
                                            <p:strVal val="#ppt_x"/>
                                          </p:val>
                                        </p:tav>
                                      </p:tavLst>
                                    </p:anim>
                                    <p:anim calcmode="lin" valueType="num">
                                      <p:cBhvr additive="base">
                                        <p:cTn dur="500" fill="hold" id="8"/>
                                        <p:tgtEl>
                                          <p:spTgt spid="1048668"/>
                                        </p:tgtEl>
                                        <p:attrNameLst>
                                          <p:attrName>ppt_y</p:attrName>
                                        </p:attrNameLst>
                                      </p:cBhvr>
                                      <p:tavLst>
                                        <p:tav tm="0">
                                          <p:val>
                                            <p:strVal val="1+#ppt_h/2"/>
                                          </p:val>
                                        </p:tav>
                                        <p:tav tm="100000">
                                          <p:val>
                                            <p:strVal val="#ppt_y"/>
                                          </p:val>
                                        </p:tav>
                                      </p:tavLst>
                                    </p:anim>
                                  </p:childTnLst>
                                </p:cTn>
                              </p:par>
                            </p:childTnLst>
                          </p:cTn>
                        </p:par>
                      </p:childTnLst>
                    </p:cTn>
                  </p:par>
                  <p:par>
                    <p:cTn fill="hold" id="9">
                      <p:stCondLst>
                        <p:cond delay="indefinite"/>
                      </p:stCondLst>
                      <p:childTnLst>
                        <p:par>
                          <p:cTn fill="hold" id="10">
                            <p:stCondLst>
                              <p:cond delay="0"/>
                            </p:stCondLst>
                            <p:childTnLst>
                              <p:par>
                                <p:cTn fill="hold" id="11" nodeType="clickEffect" presetClass="entr" presetID="16" presetSubtype="21">
                                  <p:stCondLst>
                                    <p:cond delay="0"/>
                                  </p:stCondLst>
                                  <p:childTnLst>
                                    <p:set>
                                      <p:cBhvr>
                                        <p:cTn dur="1" fill="hold" id="12">
                                          <p:stCondLst>
                                            <p:cond delay="0"/>
                                          </p:stCondLst>
                                        </p:cTn>
                                        <p:tgtEl>
                                          <p:spTgt spid="2097164"/>
                                        </p:tgtEl>
                                        <p:attrNameLst>
                                          <p:attrName>style.visibility</p:attrName>
                                        </p:attrNameLst>
                                      </p:cBhvr>
                                      <p:to>
                                        <p:strVal val="visible"/>
                                      </p:to>
                                    </p:set>
                                    <p:animEffect transition="in" filter="barn(inVertical)">
                                      <p:cBhvr>
                                        <p:cTn dur="500" id="13"/>
                                        <p:tgtEl>
                                          <p:spTgt spid="2097164"/>
                                        </p:tgtEl>
                                      </p:cBhvr>
                                    </p:animEffect>
                                  </p:childTnLst>
                                </p:cTn>
                              </p:par>
                            </p:childTnLst>
                          </p:cTn>
                        </p:par>
                      </p:childTnLst>
                    </p:cTn>
                  </p:par>
                  <p:par>
                    <p:cTn fill="hold" id="14">
                      <p:stCondLst>
                        <p:cond delay="indefinite"/>
                      </p:stCondLst>
                      <p:childTnLst>
                        <p:par>
                          <p:cTn fill="hold" id="15">
                            <p:stCondLst>
                              <p:cond delay="0"/>
                            </p:stCondLst>
                            <p:childTnLst>
                              <p:par>
                                <p:cTn fill="hold" grpId="0" id="16" nodeType="clickEffect" presetClass="entr" presetID="2" presetSubtype="4">
                                  <p:stCondLst>
                                    <p:cond delay="0"/>
                                  </p:stCondLst>
                                  <p:childTnLst>
                                    <p:set>
                                      <p:cBhvr>
                                        <p:cTn dur="1" fill="hold" id="17">
                                          <p:stCondLst>
                                            <p:cond delay="0"/>
                                          </p:stCondLst>
                                        </p:cTn>
                                        <p:tgtEl>
                                          <p:spTgt spid="1048669"/>
                                        </p:tgtEl>
                                        <p:attrNameLst>
                                          <p:attrName>style.visibility</p:attrName>
                                        </p:attrNameLst>
                                      </p:cBhvr>
                                      <p:to>
                                        <p:strVal val="visible"/>
                                      </p:to>
                                    </p:set>
                                    <p:anim calcmode="lin" valueType="num">
                                      <p:cBhvr additive="base">
                                        <p:cTn dur="500" fill="hold" id="18"/>
                                        <p:tgtEl>
                                          <p:spTgt spid="1048669"/>
                                        </p:tgtEl>
                                        <p:attrNameLst>
                                          <p:attrName>ppt_x</p:attrName>
                                        </p:attrNameLst>
                                      </p:cBhvr>
                                      <p:tavLst>
                                        <p:tav tm="0">
                                          <p:val>
                                            <p:strVal val="#ppt_x"/>
                                          </p:val>
                                        </p:tav>
                                        <p:tav tm="100000">
                                          <p:val>
                                            <p:strVal val="#ppt_x"/>
                                          </p:val>
                                        </p:tav>
                                      </p:tavLst>
                                    </p:anim>
                                    <p:anim calcmode="lin" valueType="num">
                                      <p:cBhvr additive="base">
                                        <p:cTn dur="500" fill="hold" id="19"/>
                                        <p:tgtEl>
                                          <p:spTgt spid="1048669"/>
                                        </p:tgtEl>
                                        <p:attrNameLst>
                                          <p:attrName>ppt_y</p:attrName>
                                        </p:attrNameLst>
                                      </p:cBhvr>
                                      <p:tavLst>
                                        <p:tav tm="0">
                                          <p:val>
                                            <p:strVal val="1+#ppt_h/2"/>
                                          </p:val>
                                        </p:tav>
                                        <p:tav tm="100000">
                                          <p:val>
                                            <p:strVal val="#ppt_y"/>
                                          </p:val>
                                        </p:tav>
                                      </p:tavLst>
                                    </p:anim>
                                  </p:childTnLst>
                                </p:cTn>
                              </p:par>
                            </p:childTnLst>
                          </p:cTn>
                        </p:par>
                      </p:childTnLst>
                    </p:cTn>
                  </p:par>
                  <p:par>
                    <p:cTn fill="hold" id="20">
                      <p:stCondLst>
                        <p:cond delay="indefinite"/>
                      </p:stCondLst>
                      <p:childTnLst>
                        <p:par>
                          <p:cTn fill="hold" id="21">
                            <p:stCondLst>
                              <p:cond delay="0"/>
                            </p:stCondLst>
                            <p:childTnLst>
                              <p:par>
                                <p:cTn fill="hold" id="22" nodeType="clickEffect" presetClass="entr" presetID="42" presetSubtype="0">
                                  <p:stCondLst>
                                    <p:cond delay="0"/>
                                  </p:stCondLst>
                                  <p:childTnLst>
                                    <p:set>
                                      <p:cBhvr>
                                        <p:cTn dur="1" fill="hold" id="23">
                                          <p:stCondLst>
                                            <p:cond delay="0"/>
                                          </p:stCondLst>
                                        </p:cTn>
                                        <p:tgtEl>
                                          <p:spTgt spid="2097163"/>
                                        </p:tgtEl>
                                        <p:attrNameLst>
                                          <p:attrName>style.visibility</p:attrName>
                                        </p:attrNameLst>
                                      </p:cBhvr>
                                      <p:to>
                                        <p:strVal val="visible"/>
                                      </p:to>
                                    </p:set>
                                    <p:animEffect transition="in" filter="fade">
                                      <p:cBhvr>
                                        <p:cTn dur="1000" id="24"/>
                                        <p:tgtEl>
                                          <p:spTgt spid="2097163"/>
                                        </p:tgtEl>
                                      </p:cBhvr>
                                    </p:animEffect>
                                    <p:anim calcmode="lin" valueType="num">
                                      <p:cBhvr>
                                        <p:cTn dur="1000" fill="hold" id="25"/>
                                        <p:tgtEl>
                                          <p:spTgt spid="2097163"/>
                                        </p:tgtEl>
                                        <p:attrNameLst>
                                          <p:attrName>ppt_x</p:attrName>
                                        </p:attrNameLst>
                                      </p:cBhvr>
                                      <p:tavLst>
                                        <p:tav tm="0">
                                          <p:val>
                                            <p:strVal val="#ppt_x"/>
                                          </p:val>
                                        </p:tav>
                                        <p:tav tm="100000">
                                          <p:val>
                                            <p:strVal val="#ppt_x"/>
                                          </p:val>
                                        </p:tav>
                                      </p:tavLst>
                                    </p:anim>
                                    <p:anim calcmode="lin" valueType="num">
                                      <p:cBhvr>
                                        <p:cTn dur="1000" fill="hold" id="26"/>
                                        <p:tgtEl>
                                          <p:spTgt spid="2097163"/>
                                        </p:tgtEl>
                                        <p:attrNameLst>
                                          <p:attrName>ppt_y</p:attrName>
                                        </p:attrNameLst>
                                      </p:cBhvr>
                                      <p:tavLst>
                                        <p:tav tm="0">
                                          <p:val>
                                            <p:strVal val="#ppt_y+.1"/>
                                          </p:val>
                                        </p:tav>
                                        <p:tav tm="100000">
                                          <p:val>
                                            <p:strVal val="#ppt_y"/>
                                          </p:val>
                                        </p:tav>
                                      </p:tavLst>
                                    </p:anim>
                                  </p:childTnLst>
                                </p:cTn>
                              </p:par>
                            </p:childTnLst>
                          </p:cTn>
                        </p:par>
                      </p:childTnLst>
                    </p:cTn>
                  </p:par>
                  <p:par>
                    <p:cTn fill="hold" id="27">
                      <p:stCondLst>
                        <p:cond delay="indefinite"/>
                      </p:stCondLst>
                      <p:childTnLst>
                        <p:par>
                          <p:cTn fill="hold" id="28">
                            <p:stCondLst>
                              <p:cond delay="0"/>
                            </p:stCondLst>
                            <p:childTnLst>
                              <p:par>
                                <p:cTn fill="hold" grpId="0" id="29" nodeType="clickEffect" presetClass="entr" presetID="2" presetSubtype="4">
                                  <p:stCondLst>
                                    <p:cond delay="0"/>
                                  </p:stCondLst>
                                  <p:childTnLst>
                                    <p:set>
                                      <p:cBhvr>
                                        <p:cTn dur="1" fill="hold" id="30">
                                          <p:stCondLst>
                                            <p:cond delay="0"/>
                                          </p:stCondLst>
                                        </p:cTn>
                                        <p:tgtEl>
                                          <p:spTgt spid="1048670"/>
                                        </p:tgtEl>
                                        <p:attrNameLst>
                                          <p:attrName>style.visibility</p:attrName>
                                        </p:attrNameLst>
                                      </p:cBhvr>
                                      <p:to>
                                        <p:strVal val="visible"/>
                                      </p:to>
                                    </p:set>
                                    <p:anim calcmode="lin" valueType="num">
                                      <p:cBhvr additive="base">
                                        <p:cTn dur="500" fill="hold" id="31"/>
                                        <p:tgtEl>
                                          <p:spTgt spid="1048670"/>
                                        </p:tgtEl>
                                        <p:attrNameLst>
                                          <p:attrName>ppt_x</p:attrName>
                                        </p:attrNameLst>
                                      </p:cBhvr>
                                      <p:tavLst>
                                        <p:tav tm="0">
                                          <p:val>
                                            <p:strVal val="#ppt_x"/>
                                          </p:val>
                                        </p:tav>
                                        <p:tav tm="100000">
                                          <p:val>
                                            <p:strVal val="#ppt_x"/>
                                          </p:val>
                                        </p:tav>
                                      </p:tavLst>
                                    </p:anim>
                                    <p:anim calcmode="lin" valueType="num">
                                      <p:cBhvr additive="base">
                                        <p:cTn dur="500" fill="hold" id="32"/>
                                        <p:tgtEl>
                                          <p:spTgt spid="1048670"/>
                                        </p:tgtEl>
                                        <p:attrNameLst>
                                          <p:attrName>ppt_y</p:attrName>
                                        </p:attrNameLst>
                                      </p:cBhvr>
                                      <p:tavLst>
                                        <p:tav tm="0">
                                          <p:val>
                                            <p:strVal val="1+#ppt_h/2"/>
                                          </p:val>
                                        </p:tav>
                                        <p:tav tm="100000">
                                          <p:val>
                                            <p:strVal val="#ppt_y"/>
                                          </p:val>
                                        </p:tav>
                                      </p:tavLst>
                                    </p:anim>
                                  </p:childTnLst>
                                </p:cTn>
                              </p:par>
                            </p:childTnLst>
                          </p:cTn>
                        </p:par>
                      </p:childTnLst>
                    </p:cTn>
                  </p:par>
                  <p:par>
                    <p:cTn fill="hold" id="33">
                      <p:stCondLst>
                        <p:cond delay="indefinite"/>
                      </p:stCondLst>
                      <p:childTnLst>
                        <p:par>
                          <p:cTn fill="hold" id="34">
                            <p:stCondLst>
                              <p:cond delay="0"/>
                            </p:stCondLst>
                            <p:childTnLst>
                              <p:par>
                                <p:cTn fill="hold" id="35" nodeType="clickEffect" presetClass="entr" presetID="16" presetSubtype="21">
                                  <p:stCondLst>
                                    <p:cond delay="0"/>
                                  </p:stCondLst>
                                  <p:childTnLst>
                                    <p:set>
                                      <p:cBhvr>
                                        <p:cTn dur="1" fill="hold" id="36">
                                          <p:stCondLst>
                                            <p:cond delay="0"/>
                                          </p:stCondLst>
                                        </p:cTn>
                                        <p:tgtEl>
                                          <p:spTgt spid="2097162"/>
                                        </p:tgtEl>
                                        <p:attrNameLst>
                                          <p:attrName>style.visibility</p:attrName>
                                        </p:attrNameLst>
                                      </p:cBhvr>
                                      <p:to>
                                        <p:strVal val="visible"/>
                                      </p:to>
                                    </p:set>
                                    <p:animEffect transition="in" filter="barn(inVertical)">
                                      <p:cBhvr>
                                        <p:cTn dur="500" id="37"/>
                                        <p:tgtEl>
                                          <p:spTgt spid="2097162"/>
                                        </p:tgtEl>
                                      </p:cBhvr>
                                    </p:animEffect>
                                  </p:childTnLst>
                                </p:cTn>
                              </p:par>
                              <p:par>
                                <p:cTn fill="hold" id="38" nodeType="withEffect" presetClass="entr" presetID="16" presetSubtype="21">
                                  <p:stCondLst>
                                    <p:cond delay="0"/>
                                  </p:stCondLst>
                                  <p:childTnLst>
                                    <p:set>
                                      <p:cBhvr>
                                        <p:cTn dur="1" fill="hold" id="39">
                                          <p:stCondLst>
                                            <p:cond delay="0"/>
                                          </p:stCondLst>
                                        </p:cTn>
                                        <p:tgtEl>
                                          <p:spTgt spid="2097165"/>
                                        </p:tgtEl>
                                        <p:attrNameLst>
                                          <p:attrName>style.visibility</p:attrName>
                                        </p:attrNameLst>
                                      </p:cBhvr>
                                      <p:to>
                                        <p:strVal val="visible"/>
                                      </p:to>
                                    </p:set>
                                    <p:animEffect transition="in" filter="barn(inVertical)">
                                      <p:cBhvr>
                                        <p:cTn dur="500" id="40"/>
                                        <p:tgtEl>
                                          <p:spTgt spid="2097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68" grpId="0"/>
      <p:bldP spid="1048669" grpId="0"/>
      <p:bldP spid="104867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55" name=""/>
        <p:cNvGrpSpPr/>
        <p:nvPr/>
      </p:nvGrpSpPr>
      <p:grpSpPr>
        <a:xfrm>
          <a:off x="0" y="0"/>
          <a:ext cx="0" cy="0"/>
          <a:chOff x="0" y="0"/>
          <a:chExt cx="0" cy="0"/>
        </a:xfrm>
      </p:grpSpPr>
      <p:sp>
        <p:nvSpPr>
          <p:cNvPr id="1048671" name="Date Placeholder 1"/>
          <p:cNvSpPr>
            <a:spLocks noGrp="1"/>
          </p:cNvSpPr>
          <p:nvPr>
            <p:ph type="dt" sz="half" idx="10"/>
          </p:nvPr>
        </p:nvSpPr>
        <p:spPr/>
        <p:txBody>
          <a:bodyPr/>
          <a:p>
            <a:fld id="{5BC0F500-B627-4DFE-B964-23B03DFBAB49}" type="datetime1">
              <a:rPr lang="en-US" smtClean="0"/>
              <a:t>4/25/2019</a:t>
            </a:fld>
            <a:endParaRPr lang="en-US"/>
          </a:p>
        </p:txBody>
      </p:sp>
      <p:sp>
        <p:nvSpPr>
          <p:cNvPr id="1048672"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673" name="Slide Number Placeholder 3"/>
          <p:cNvSpPr>
            <a:spLocks noGrp="1"/>
          </p:cNvSpPr>
          <p:nvPr>
            <p:ph type="sldNum" sz="quarter" idx="12"/>
          </p:nvPr>
        </p:nvSpPr>
        <p:spPr/>
        <p:txBody>
          <a:bodyPr/>
          <a:p>
            <a:fld id="{B6F15528-21DE-4FAA-801E-634DDDAF4B2B}" type="slidenum">
              <a:rPr lang="en-US" smtClean="0"/>
              <a:t>13</a:t>
            </a:fld>
            <a:endParaRPr lang="en-US"/>
          </a:p>
        </p:txBody>
      </p:sp>
      <p:sp>
        <p:nvSpPr>
          <p:cNvPr id="1048674" name="TextBox 5"/>
          <p:cNvSpPr txBox="1"/>
          <p:nvPr/>
        </p:nvSpPr>
        <p:spPr>
          <a:xfrm>
            <a:off x="914400" y="1524000"/>
            <a:ext cx="2895600" cy="929640"/>
          </a:xfrm>
          <a:prstGeom prst="rect"/>
          <a:solidFill>
            <a:srgbClr val="CCFECC"/>
          </a:solidFill>
        </p:spPr>
        <p:txBody>
          <a:bodyPr rtlCol="0" wrap="square">
            <a:spAutoFit/>
          </a:bodyPr>
          <a:p>
            <a:r>
              <a:rPr dirty="0" sz="2800" lang="en-US">
                <a:solidFill>
                  <a:srgbClr val="9933FF"/>
                </a:solidFill>
                <a:latin typeface="NikoshBAN" pitchFamily="2" charset="0"/>
                <a:cs typeface="NikoshBAN" pitchFamily="2" charset="0"/>
              </a:rPr>
              <a:t>১.অতি স্বল্পকালীন বাজার</a:t>
            </a:r>
            <a:endParaRPr dirty="0" sz="2800" lang="en-US">
              <a:solidFill>
                <a:srgbClr val="9933FF"/>
              </a:solidFill>
              <a:latin typeface="NikoshBAN" pitchFamily="2" charset="0"/>
              <a:cs typeface="NikoshBAN" pitchFamily="2" charset="0"/>
            </a:endParaRPr>
          </a:p>
        </p:txBody>
      </p:sp>
      <p:sp>
        <p:nvSpPr>
          <p:cNvPr id="1048675" name="TextBox 6"/>
          <p:cNvSpPr txBox="1"/>
          <p:nvPr/>
        </p:nvSpPr>
        <p:spPr>
          <a:xfrm>
            <a:off x="914400" y="2895600"/>
            <a:ext cx="2895600" cy="1056639"/>
          </a:xfrm>
          <a:prstGeom prst="rect"/>
          <a:solidFill>
            <a:srgbClr val="65FF65"/>
          </a:solidFill>
        </p:spPr>
        <p:txBody>
          <a:bodyPr rtlCol="0" wrap="square">
            <a:spAutoFit/>
          </a:bodyPr>
          <a:p>
            <a:r>
              <a:rPr dirty="0" sz="3200" lang="en-US">
                <a:solidFill>
                  <a:srgbClr val="D66565"/>
                </a:solidFill>
                <a:latin typeface="NikoshBAN" pitchFamily="2" charset="0"/>
                <a:cs typeface="NikoshBAN" pitchFamily="2" charset="0"/>
              </a:rPr>
              <a:t>২.স্বল্পকালীন বাজার</a:t>
            </a:r>
            <a:endParaRPr dirty="0" sz="3200" lang="en-US">
              <a:solidFill>
                <a:srgbClr val="D66565"/>
              </a:solidFill>
              <a:latin typeface="NikoshBAN" pitchFamily="2" charset="0"/>
              <a:cs typeface="NikoshBAN" pitchFamily="2" charset="0"/>
            </a:endParaRPr>
          </a:p>
        </p:txBody>
      </p:sp>
      <p:sp>
        <p:nvSpPr>
          <p:cNvPr id="1048676" name="TextBox 7"/>
          <p:cNvSpPr txBox="1"/>
          <p:nvPr/>
        </p:nvSpPr>
        <p:spPr>
          <a:xfrm>
            <a:off x="990600" y="4431268"/>
            <a:ext cx="2667000" cy="1056639"/>
          </a:xfrm>
          <a:prstGeom prst="rect"/>
          <a:solidFill>
            <a:srgbClr val="FFFF00"/>
          </a:solidFill>
        </p:spPr>
        <p:txBody>
          <a:bodyPr rtlCol="0" wrap="square">
            <a:spAutoFit/>
          </a:bodyPr>
          <a:p>
            <a:r>
              <a:rPr dirty="0" sz="3200" lang="en-US">
                <a:solidFill>
                  <a:srgbClr val="0000FF"/>
                </a:solidFill>
                <a:latin typeface="NikoshBAN" pitchFamily="2" charset="0"/>
                <a:cs typeface="NikoshBAN" pitchFamily="2" charset="0"/>
              </a:rPr>
              <a:t>৩.দীর্ঘকালীন বাজার</a:t>
            </a:r>
            <a:endParaRPr dirty="0" sz="3200" lang="en-US">
              <a:solidFill>
                <a:srgbClr val="0000FF"/>
              </a:solidFill>
              <a:latin typeface="NikoshBAN" pitchFamily="2" charset="0"/>
              <a:cs typeface="NikoshBAN" pitchFamily="2" charset="0"/>
            </a:endParaRPr>
          </a:p>
        </p:txBody>
      </p:sp>
      <p:sp>
        <p:nvSpPr>
          <p:cNvPr id="1048677" name="TextBox 8"/>
          <p:cNvSpPr txBox="1"/>
          <p:nvPr/>
        </p:nvSpPr>
        <p:spPr>
          <a:xfrm>
            <a:off x="914399" y="5791200"/>
            <a:ext cx="3248025" cy="929640"/>
          </a:xfrm>
          <a:prstGeom prst="rect"/>
          <a:solidFill>
            <a:srgbClr val="330066"/>
          </a:solidFill>
        </p:spPr>
        <p:txBody>
          <a:bodyPr rtlCol="0" wrap="square">
            <a:spAutoFit/>
          </a:bodyPr>
          <a:p>
            <a:r>
              <a:rPr dirty="0" sz="2800" lang="en-US">
                <a:solidFill>
                  <a:srgbClr val="FFC000"/>
                </a:solidFill>
                <a:latin typeface="NikoshBAN" pitchFamily="2" charset="0"/>
                <a:cs typeface="NikoshBAN" pitchFamily="2" charset="0"/>
              </a:rPr>
              <a:t>৪.অতি দীর্ঘকালীন বাজার</a:t>
            </a:r>
            <a:endParaRPr dirty="0" sz="2800" lang="en-US">
              <a:solidFill>
                <a:srgbClr val="FFC000"/>
              </a:solidFill>
              <a:latin typeface="NikoshBAN" pitchFamily="2" charset="0"/>
              <a:cs typeface="NikoshBAN" pitchFamily="2" charset="0"/>
            </a:endParaRPr>
          </a:p>
        </p:txBody>
      </p:sp>
      <p:sp>
        <p:nvSpPr>
          <p:cNvPr id="1048678" name="Pentagon 9"/>
          <p:cNvSpPr/>
          <p:nvPr/>
        </p:nvSpPr>
        <p:spPr>
          <a:xfrm>
            <a:off x="1976651" y="0"/>
            <a:ext cx="4876800" cy="838200"/>
          </a:xfrm>
          <a:prstGeom prst="homePlate"/>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4800" lang="en-US" u="sng">
                <a:latin typeface="NikoshBAN" pitchFamily="2" charset="0"/>
                <a:cs typeface="NikoshBAN" pitchFamily="2" charset="0"/>
              </a:rPr>
              <a:t>সময়ের ভিত্তিতে বাজার</a:t>
            </a:r>
          </a:p>
        </p:txBody>
      </p:sp>
      <p:pic>
        <p:nvPicPr>
          <p:cNvPr id="2097166" name="Picture 13"/>
          <p:cNvPicPr>
            <a:picLocks noChangeAspect="1"/>
          </p:cNvPicPr>
          <p:nvPr/>
        </p:nvPicPr>
        <p:blipFill>
          <a:blip xmlns:r="http://schemas.openxmlformats.org/officeDocument/2006/relationships" r:embed="rId1"/>
          <a:stretch>
            <a:fillRect/>
          </a:stretch>
        </p:blipFill>
        <p:spPr>
          <a:xfrm>
            <a:off x="4191000" y="4079974"/>
            <a:ext cx="4143376" cy="1287362"/>
          </a:xfrm>
          <a:prstGeom prst="rect"/>
          <a:ln>
            <a:noFill/>
          </a:ln>
          <a:effectLst>
            <a:outerShdw algn="tl" blurRad="292100" dir="2700000" dist="139700" rotWithShape="0">
              <a:srgbClr val="333333">
                <a:alpha val="65000"/>
              </a:srgbClr>
            </a:outerShdw>
          </a:effectLst>
        </p:spPr>
      </p:pic>
      <p:pic>
        <p:nvPicPr>
          <p:cNvPr id="2097167" name="Picture 4"/>
          <p:cNvPicPr>
            <a:picLocks noChangeAspect="1"/>
          </p:cNvPicPr>
          <p:nvPr/>
        </p:nvPicPr>
        <p:blipFill>
          <a:blip xmlns:r="http://schemas.openxmlformats.org/officeDocument/2006/relationships" r:embed="rId2" cstate="print"/>
          <a:stretch>
            <a:fillRect/>
          </a:stretch>
        </p:blipFill>
        <p:spPr>
          <a:xfrm>
            <a:off x="4191000" y="914400"/>
            <a:ext cx="4114800" cy="1442710"/>
          </a:xfrm>
          <a:prstGeom prst="roundRect">
            <a:avLst>
              <a:gd name="adj" fmla="val 8594"/>
            </a:avLst>
          </a:prstGeom>
          <a:solidFill>
            <a:srgbClr val="FFFFFF">
              <a:shade val="85000"/>
            </a:srgbClr>
          </a:solidFill>
          <a:ln>
            <a:noFill/>
          </a:ln>
          <a:effectLst>
            <a:reflection algn="bl" blurRad="12700" dir="5400000" dist="5000" endPos="28000" rotWithShape="0" stA="38000" sy="-100000"/>
          </a:effectLst>
        </p:spPr>
      </p:pic>
      <p:pic>
        <p:nvPicPr>
          <p:cNvPr id="2097168" name="Picture 10"/>
          <p:cNvPicPr>
            <a:picLocks noChangeAspect="1"/>
          </p:cNvPicPr>
          <p:nvPr/>
        </p:nvPicPr>
        <p:blipFill>
          <a:blip xmlns:r="http://schemas.openxmlformats.org/officeDocument/2006/relationships" r:embed="rId3" cstate="print"/>
          <a:stretch>
            <a:fillRect/>
          </a:stretch>
        </p:blipFill>
        <p:spPr>
          <a:xfrm>
            <a:off x="4162423" y="2438400"/>
            <a:ext cx="4143377" cy="1532037"/>
          </a:xfrm>
          <a:prstGeom prst="roundRect">
            <a:avLst>
              <a:gd name="adj" fmla="val 8594"/>
            </a:avLst>
          </a:prstGeom>
          <a:solidFill>
            <a:srgbClr val="FFFFFF">
              <a:shade val="85000"/>
            </a:srgbClr>
          </a:solidFill>
          <a:ln>
            <a:noFill/>
          </a:ln>
          <a:effectLst>
            <a:reflection algn="bl" blurRad="12700" dir="5400000" dist="5000" endPos="28000" rotWithShape="0" stA="38000" sy="-100000"/>
          </a:effectLst>
        </p:spPr>
      </p:pic>
      <p:pic>
        <p:nvPicPr>
          <p:cNvPr id="2097169" name="Picture 11"/>
          <p:cNvPicPr>
            <a:picLocks noChangeAspect="1"/>
          </p:cNvPicPr>
          <p:nvPr/>
        </p:nvPicPr>
        <p:blipFill>
          <a:blip xmlns:r="http://schemas.openxmlformats.org/officeDocument/2006/relationships" r:embed="rId4"/>
          <a:stretch>
            <a:fillRect/>
          </a:stretch>
        </p:blipFill>
        <p:spPr>
          <a:xfrm>
            <a:off x="4196543" y="5380983"/>
            <a:ext cx="4304731" cy="1490695"/>
          </a:xfrm>
          <a:prstGeom prst="roundRect">
            <a:avLst>
              <a:gd name="adj" fmla="val 8594"/>
            </a:avLst>
          </a:prstGeom>
          <a:solidFill>
            <a:srgbClr val="FFFFFF">
              <a:shade val="85000"/>
            </a:srgbClr>
          </a:solidFill>
          <a:ln>
            <a:noFill/>
          </a:ln>
          <a:effectLst>
            <a:reflection algn="bl" blurRad="12700" dir="5400000" dist="5000" endPos="28000" rotWithShape="0" stA="38000" sy="-100000"/>
          </a:effectLst>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500">
        <p:extLst>
          <p:ext uri="http://mobile.wps.cn/transition/2016/1">
            <p:transition val="wps_teeter_l_1500"/>
          </p:ext>
        </p:extLst>
      </p:transition>
    </mc:Choice>
    <mc:Fallback>
      <p:transition spd="slow">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048674"/>
                                        </p:tgtEl>
                                        <p:attrNameLst>
                                          <p:attrName>style.visibility</p:attrName>
                                        </p:attrNameLst>
                                      </p:cBhvr>
                                      <p:to>
                                        <p:strVal val="visible"/>
                                      </p:to>
                                    </p:set>
                                    <p:animEffect transition="in" filter="fade">
                                      <p:cBhvr>
                                        <p:cTn dur="500" id="7"/>
                                        <p:tgtEl>
                                          <p:spTgt spid="1048674"/>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2" presetSubtype="4">
                                  <p:stCondLst>
                                    <p:cond delay="0"/>
                                  </p:stCondLst>
                                  <p:childTnLst>
                                    <p:set>
                                      <p:cBhvr>
                                        <p:cTn dur="1" fill="hold" id="11">
                                          <p:stCondLst>
                                            <p:cond delay="0"/>
                                          </p:stCondLst>
                                        </p:cTn>
                                        <p:tgtEl>
                                          <p:spTgt spid="2097167"/>
                                        </p:tgtEl>
                                        <p:attrNameLst>
                                          <p:attrName>style.visibility</p:attrName>
                                        </p:attrNameLst>
                                      </p:cBhvr>
                                      <p:to>
                                        <p:strVal val="visible"/>
                                      </p:to>
                                    </p:set>
                                    <p:anim calcmode="lin" valueType="num">
                                      <p:cBhvr additive="base">
                                        <p:cTn dur="500" fill="hold" id="12"/>
                                        <p:tgtEl>
                                          <p:spTgt spid="2097167"/>
                                        </p:tgtEl>
                                        <p:attrNameLst>
                                          <p:attrName>ppt_x</p:attrName>
                                        </p:attrNameLst>
                                      </p:cBhvr>
                                      <p:tavLst>
                                        <p:tav tm="0">
                                          <p:val>
                                            <p:strVal val="#ppt_x"/>
                                          </p:val>
                                        </p:tav>
                                        <p:tav tm="100000">
                                          <p:val>
                                            <p:strVal val="#ppt_x"/>
                                          </p:val>
                                        </p:tav>
                                      </p:tavLst>
                                    </p:anim>
                                    <p:anim calcmode="lin" valueType="num">
                                      <p:cBhvr additive="base">
                                        <p:cTn dur="500" fill="hold" id="13"/>
                                        <p:tgtEl>
                                          <p:spTgt spid="2097167"/>
                                        </p:tgtEl>
                                        <p:attrNameLst>
                                          <p:attrName>ppt_y</p:attrName>
                                        </p:attrNameLst>
                                      </p:cBhvr>
                                      <p:tavLst>
                                        <p:tav tm="0">
                                          <p:val>
                                            <p:strVal val="1+#ppt_h/2"/>
                                          </p:val>
                                        </p:tav>
                                        <p:tav tm="100000">
                                          <p:val>
                                            <p:strVal val="#ppt_y"/>
                                          </p:val>
                                        </p:tav>
                                      </p:tavLst>
                                    </p:anim>
                                  </p:childTnLst>
                                </p:cTn>
                              </p:par>
                            </p:childTnLst>
                          </p:cTn>
                        </p:par>
                      </p:childTnLst>
                    </p:cTn>
                  </p:par>
                  <p:par>
                    <p:cTn fill="hold" id="14">
                      <p:stCondLst>
                        <p:cond delay="indefinite"/>
                      </p:stCondLst>
                      <p:childTnLst>
                        <p:par>
                          <p:cTn fill="hold" id="15">
                            <p:stCondLst>
                              <p:cond delay="0"/>
                            </p:stCondLst>
                            <p:childTnLst>
                              <p:par>
                                <p:cTn fill="hold" grpId="0" id="16" nodeType="clickEffect" presetClass="entr" presetID="10" presetSubtype="0">
                                  <p:stCondLst>
                                    <p:cond delay="0"/>
                                  </p:stCondLst>
                                  <p:childTnLst>
                                    <p:set>
                                      <p:cBhvr>
                                        <p:cTn dur="1" fill="hold" id="17">
                                          <p:stCondLst>
                                            <p:cond delay="0"/>
                                          </p:stCondLst>
                                        </p:cTn>
                                        <p:tgtEl>
                                          <p:spTgt spid="1048675"/>
                                        </p:tgtEl>
                                        <p:attrNameLst>
                                          <p:attrName>style.visibility</p:attrName>
                                        </p:attrNameLst>
                                      </p:cBhvr>
                                      <p:to>
                                        <p:strVal val="visible"/>
                                      </p:to>
                                    </p:set>
                                    <p:animEffect transition="in" filter="fade">
                                      <p:cBhvr>
                                        <p:cTn dur="500" id="18"/>
                                        <p:tgtEl>
                                          <p:spTgt spid="1048675"/>
                                        </p:tgtEl>
                                      </p:cBhvr>
                                    </p:animEffect>
                                  </p:childTnLst>
                                </p:cTn>
                              </p:par>
                            </p:childTnLst>
                          </p:cTn>
                        </p:par>
                      </p:childTnLst>
                    </p:cTn>
                  </p:par>
                  <p:par>
                    <p:cTn fill="hold" id="19">
                      <p:stCondLst>
                        <p:cond delay="indefinite"/>
                      </p:stCondLst>
                      <p:childTnLst>
                        <p:par>
                          <p:cTn fill="hold" id="20">
                            <p:stCondLst>
                              <p:cond delay="0"/>
                            </p:stCondLst>
                            <p:childTnLst>
                              <p:par>
                                <p:cTn fill="hold" id="21" nodeType="clickEffect" presetClass="entr" presetID="42" presetSubtype="0">
                                  <p:stCondLst>
                                    <p:cond delay="0"/>
                                  </p:stCondLst>
                                  <p:childTnLst>
                                    <p:set>
                                      <p:cBhvr>
                                        <p:cTn dur="1" fill="hold" id="22">
                                          <p:stCondLst>
                                            <p:cond delay="0"/>
                                          </p:stCondLst>
                                        </p:cTn>
                                        <p:tgtEl>
                                          <p:spTgt spid="2097168"/>
                                        </p:tgtEl>
                                        <p:attrNameLst>
                                          <p:attrName>style.visibility</p:attrName>
                                        </p:attrNameLst>
                                      </p:cBhvr>
                                      <p:to>
                                        <p:strVal val="visible"/>
                                      </p:to>
                                    </p:set>
                                    <p:animEffect transition="in" filter="fade">
                                      <p:cBhvr>
                                        <p:cTn dur="1000" id="23"/>
                                        <p:tgtEl>
                                          <p:spTgt spid="2097168"/>
                                        </p:tgtEl>
                                      </p:cBhvr>
                                    </p:animEffect>
                                    <p:anim calcmode="lin" valueType="num">
                                      <p:cBhvr>
                                        <p:cTn dur="1000" fill="hold" id="24"/>
                                        <p:tgtEl>
                                          <p:spTgt spid="2097168"/>
                                        </p:tgtEl>
                                        <p:attrNameLst>
                                          <p:attrName>ppt_x</p:attrName>
                                        </p:attrNameLst>
                                      </p:cBhvr>
                                      <p:tavLst>
                                        <p:tav tm="0">
                                          <p:val>
                                            <p:strVal val="#ppt_x"/>
                                          </p:val>
                                        </p:tav>
                                        <p:tav tm="100000">
                                          <p:val>
                                            <p:strVal val="#ppt_x"/>
                                          </p:val>
                                        </p:tav>
                                      </p:tavLst>
                                    </p:anim>
                                    <p:anim calcmode="lin" valueType="num">
                                      <p:cBhvr>
                                        <p:cTn dur="1000" fill="hold" id="25"/>
                                        <p:tgtEl>
                                          <p:spTgt spid="2097168"/>
                                        </p:tgtEl>
                                        <p:attrNameLst>
                                          <p:attrName>ppt_y</p:attrName>
                                        </p:attrNameLst>
                                      </p:cBhvr>
                                      <p:tavLst>
                                        <p:tav tm="0">
                                          <p:val>
                                            <p:strVal val="#ppt_y+.1"/>
                                          </p:val>
                                        </p:tav>
                                        <p:tav tm="100000">
                                          <p:val>
                                            <p:strVal val="#ppt_y"/>
                                          </p:val>
                                        </p:tav>
                                      </p:tavLst>
                                    </p:anim>
                                  </p:childTnLst>
                                </p:cTn>
                              </p:par>
                            </p:childTnLst>
                          </p:cTn>
                        </p:par>
                      </p:childTnLst>
                    </p:cTn>
                  </p:par>
                  <p:par>
                    <p:cTn fill="hold" id="26">
                      <p:stCondLst>
                        <p:cond delay="indefinite"/>
                      </p:stCondLst>
                      <p:childTnLst>
                        <p:par>
                          <p:cTn fill="hold" id="27">
                            <p:stCondLst>
                              <p:cond delay="0"/>
                            </p:stCondLst>
                            <p:childTnLst>
                              <p:par>
                                <p:cTn fill="hold" grpId="0" id="28" nodeType="clickEffect" presetClass="entr" presetID="2" presetSubtype="4">
                                  <p:stCondLst>
                                    <p:cond delay="0"/>
                                  </p:stCondLst>
                                  <p:childTnLst>
                                    <p:set>
                                      <p:cBhvr>
                                        <p:cTn dur="1" fill="hold" id="29">
                                          <p:stCondLst>
                                            <p:cond delay="0"/>
                                          </p:stCondLst>
                                        </p:cTn>
                                        <p:tgtEl>
                                          <p:spTgt spid="1048676"/>
                                        </p:tgtEl>
                                        <p:attrNameLst>
                                          <p:attrName>style.visibility</p:attrName>
                                        </p:attrNameLst>
                                      </p:cBhvr>
                                      <p:to>
                                        <p:strVal val="visible"/>
                                      </p:to>
                                    </p:set>
                                    <p:anim calcmode="lin" valueType="num">
                                      <p:cBhvr additive="base">
                                        <p:cTn dur="500" fill="hold" id="30"/>
                                        <p:tgtEl>
                                          <p:spTgt spid="1048676"/>
                                        </p:tgtEl>
                                        <p:attrNameLst>
                                          <p:attrName>ppt_x</p:attrName>
                                        </p:attrNameLst>
                                      </p:cBhvr>
                                      <p:tavLst>
                                        <p:tav tm="0">
                                          <p:val>
                                            <p:strVal val="#ppt_x"/>
                                          </p:val>
                                        </p:tav>
                                        <p:tav tm="100000">
                                          <p:val>
                                            <p:strVal val="#ppt_x"/>
                                          </p:val>
                                        </p:tav>
                                      </p:tavLst>
                                    </p:anim>
                                    <p:anim calcmode="lin" valueType="num">
                                      <p:cBhvr additive="base">
                                        <p:cTn dur="500" fill="hold" id="31"/>
                                        <p:tgtEl>
                                          <p:spTgt spid="1048676"/>
                                        </p:tgtEl>
                                        <p:attrNameLst>
                                          <p:attrName>ppt_y</p:attrName>
                                        </p:attrNameLst>
                                      </p:cBhvr>
                                      <p:tavLst>
                                        <p:tav tm="0">
                                          <p:val>
                                            <p:strVal val="1+#ppt_h/2"/>
                                          </p:val>
                                        </p:tav>
                                        <p:tav tm="100000">
                                          <p:val>
                                            <p:strVal val="#ppt_y"/>
                                          </p:val>
                                        </p:tav>
                                      </p:tavLst>
                                    </p:anim>
                                  </p:childTnLst>
                                </p:cTn>
                              </p:par>
                            </p:childTnLst>
                          </p:cTn>
                        </p:par>
                      </p:childTnLst>
                    </p:cTn>
                  </p:par>
                  <p:par>
                    <p:cTn fill="hold" id="32">
                      <p:stCondLst>
                        <p:cond delay="indefinite"/>
                      </p:stCondLst>
                      <p:childTnLst>
                        <p:par>
                          <p:cTn fill="hold" id="33">
                            <p:stCondLst>
                              <p:cond delay="0"/>
                            </p:stCondLst>
                            <p:childTnLst>
                              <p:par>
                                <p:cTn fill="hold" id="34" nodeType="clickEffect" presetClass="entr" presetID="42" presetSubtype="0">
                                  <p:stCondLst>
                                    <p:cond delay="0"/>
                                  </p:stCondLst>
                                  <p:childTnLst>
                                    <p:set>
                                      <p:cBhvr>
                                        <p:cTn dur="1" fill="hold" id="35">
                                          <p:stCondLst>
                                            <p:cond delay="0"/>
                                          </p:stCondLst>
                                        </p:cTn>
                                        <p:tgtEl>
                                          <p:spTgt spid="2097166"/>
                                        </p:tgtEl>
                                        <p:attrNameLst>
                                          <p:attrName>style.visibility</p:attrName>
                                        </p:attrNameLst>
                                      </p:cBhvr>
                                      <p:to>
                                        <p:strVal val="visible"/>
                                      </p:to>
                                    </p:set>
                                    <p:animEffect transition="in" filter="fade">
                                      <p:cBhvr>
                                        <p:cTn dur="1000" id="36"/>
                                        <p:tgtEl>
                                          <p:spTgt spid="2097166"/>
                                        </p:tgtEl>
                                      </p:cBhvr>
                                    </p:animEffect>
                                    <p:anim calcmode="lin" valueType="num">
                                      <p:cBhvr>
                                        <p:cTn dur="1000" fill="hold" id="37"/>
                                        <p:tgtEl>
                                          <p:spTgt spid="2097166"/>
                                        </p:tgtEl>
                                        <p:attrNameLst>
                                          <p:attrName>ppt_x</p:attrName>
                                        </p:attrNameLst>
                                      </p:cBhvr>
                                      <p:tavLst>
                                        <p:tav tm="0">
                                          <p:val>
                                            <p:strVal val="#ppt_x"/>
                                          </p:val>
                                        </p:tav>
                                        <p:tav tm="100000">
                                          <p:val>
                                            <p:strVal val="#ppt_x"/>
                                          </p:val>
                                        </p:tav>
                                      </p:tavLst>
                                    </p:anim>
                                    <p:anim calcmode="lin" valueType="num">
                                      <p:cBhvr>
                                        <p:cTn dur="1000" fill="hold" id="38"/>
                                        <p:tgtEl>
                                          <p:spTgt spid="2097166"/>
                                        </p:tgtEl>
                                        <p:attrNameLst>
                                          <p:attrName>ppt_y</p:attrName>
                                        </p:attrNameLst>
                                      </p:cBhvr>
                                      <p:tavLst>
                                        <p:tav tm="0">
                                          <p:val>
                                            <p:strVal val="#ppt_y+.1"/>
                                          </p:val>
                                        </p:tav>
                                        <p:tav tm="100000">
                                          <p:val>
                                            <p:strVal val="#ppt_y"/>
                                          </p:val>
                                        </p:tav>
                                      </p:tavLst>
                                    </p:anim>
                                  </p:childTnLst>
                                </p:cTn>
                              </p:par>
                            </p:childTnLst>
                          </p:cTn>
                        </p:par>
                      </p:childTnLst>
                    </p:cTn>
                  </p:par>
                  <p:par>
                    <p:cTn fill="hold" id="39">
                      <p:stCondLst>
                        <p:cond delay="indefinite"/>
                      </p:stCondLst>
                      <p:childTnLst>
                        <p:par>
                          <p:cTn fill="hold" id="40">
                            <p:stCondLst>
                              <p:cond delay="0"/>
                            </p:stCondLst>
                            <p:childTnLst>
                              <p:par>
                                <p:cTn fill="hold" grpId="0" id="41" nodeType="clickEffect" presetClass="entr" presetID="2" presetSubtype="4">
                                  <p:stCondLst>
                                    <p:cond delay="0"/>
                                  </p:stCondLst>
                                  <p:childTnLst>
                                    <p:set>
                                      <p:cBhvr>
                                        <p:cTn dur="1" fill="hold" id="42">
                                          <p:stCondLst>
                                            <p:cond delay="0"/>
                                          </p:stCondLst>
                                        </p:cTn>
                                        <p:tgtEl>
                                          <p:spTgt spid="1048677"/>
                                        </p:tgtEl>
                                        <p:attrNameLst>
                                          <p:attrName>style.visibility</p:attrName>
                                        </p:attrNameLst>
                                      </p:cBhvr>
                                      <p:to>
                                        <p:strVal val="visible"/>
                                      </p:to>
                                    </p:set>
                                    <p:anim calcmode="lin" valueType="num">
                                      <p:cBhvr additive="base">
                                        <p:cTn dur="500" fill="hold" id="43"/>
                                        <p:tgtEl>
                                          <p:spTgt spid="1048677"/>
                                        </p:tgtEl>
                                        <p:attrNameLst>
                                          <p:attrName>ppt_x</p:attrName>
                                        </p:attrNameLst>
                                      </p:cBhvr>
                                      <p:tavLst>
                                        <p:tav tm="0">
                                          <p:val>
                                            <p:strVal val="#ppt_x"/>
                                          </p:val>
                                        </p:tav>
                                        <p:tav tm="100000">
                                          <p:val>
                                            <p:strVal val="#ppt_x"/>
                                          </p:val>
                                        </p:tav>
                                      </p:tavLst>
                                    </p:anim>
                                    <p:anim calcmode="lin" valueType="num">
                                      <p:cBhvr additive="base">
                                        <p:cTn dur="500" fill="hold" id="44"/>
                                        <p:tgtEl>
                                          <p:spTgt spid="1048677"/>
                                        </p:tgtEl>
                                        <p:attrNameLst>
                                          <p:attrName>ppt_y</p:attrName>
                                        </p:attrNameLst>
                                      </p:cBhvr>
                                      <p:tavLst>
                                        <p:tav tm="0">
                                          <p:val>
                                            <p:strVal val="1+#ppt_h/2"/>
                                          </p:val>
                                        </p:tav>
                                        <p:tav tm="100000">
                                          <p:val>
                                            <p:strVal val="#ppt_y"/>
                                          </p:val>
                                        </p:tav>
                                      </p:tavLst>
                                    </p:anim>
                                  </p:childTnLst>
                                </p:cTn>
                              </p:par>
                            </p:childTnLst>
                          </p:cTn>
                        </p:par>
                      </p:childTnLst>
                    </p:cTn>
                  </p:par>
                  <p:par>
                    <p:cTn fill="hold" id="45">
                      <p:stCondLst>
                        <p:cond delay="indefinite"/>
                      </p:stCondLst>
                      <p:childTnLst>
                        <p:par>
                          <p:cTn fill="hold" id="46">
                            <p:stCondLst>
                              <p:cond delay="0"/>
                            </p:stCondLst>
                            <p:childTnLst>
                              <p:par>
                                <p:cTn fill="hold" id="47" nodeType="clickEffect" presetClass="entr" presetID="31" presetSubtype="0">
                                  <p:stCondLst>
                                    <p:cond delay="0"/>
                                  </p:stCondLst>
                                  <p:childTnLst>
                                    <p:set>
                                      <p:cBhvr>
                                        <p:cTn dur="1" fill="hold" id="48">
                                          <p:stCondLst>
                                            <p:cond delay="0"/>
                                          </p:stCondLst>
                                        </p:cTn>
                                        <p:tgtEl>
                                          <p:spTgt spid="2097169"/>
                                        </p:tgtEl>
                                        <p:attrNameLst>
                                          <p:attrName>style.visibility</p:attrName>
                                        </p:attrNameLst>
                                      </p:cBhvr>
                                      <p:to>
                                        <p:strVal val="visible"/>
                                      </p:to>
                                    </p:set>
                                    <p:anim calcmode="lin" valueType="num">
                                      <p:cBhvr>
                                        <p:cTn dur="1000" fill="hold" id="49"/>
                                        <p:tgtEl>
                                          <p:spTgt spid="2097169"/>
                                        </p:tgtEl>
                                        <p:attrNameLst>
                                          <p:attrName>ppt_w</p:attrName>
                                        </p:attrNameLst>
                                      </p:cBhvr>
                                      <p:tavLst>
                                        <p:tav tm="0">
                                          <p:val>
                                            <p:fltVal val="0.0"/>
                                          </p:val>
                                        </p:tav>
                                        <p:tav tm="100000">
                                          <p:val>
                                            <p:strVal val="#ppt_w"/>
                                          </p:val>
                                        </p:tav>
                                      </p:tavLst>
                                    </p:anim>
                                    <p:anim calcmode="lin" valueType="num">
                                      <p:cBhvr>
                                        <p:cTn dur="1000" fill="hold" id="50"/>
                                        <p:tgtEl>
                                          <p:spTgt spid="2097169"/>
                                        </p:tgtEl>
                                        <p:attrNameLst>
                                          <p:attrName>ppt_h</p:attrName>
                                        </p:attrNameLst>
                                      </p:cBhvr>
                                      <p:tavLst>
                                        <p:tav tm="0">
                                          <p:val>
                                            <p:fltVal val="0.0"/>
                                          </p:val>
                                        </p:tav>
                                        <p:tav tm="100000">
                                          <p:val>
                                            <p:strVal val="#ppt_h"/>
                                          </p:val>
                                        </p:tav>
                                      </p:tavLst>
                                    </p:anim>
                                    <p:anim calcmode="lin" valueType="num">
                                      <p:cBhvr>
                                        <p:cTn dur="1000" fill="hold" id="51"/>
                                        <p:tgtEl>
                                          <p:spTgt spid="2097169"/>
                                        </p:tgtEl>
                                        <p:attrNameLst>
                                          <p:attrName>style.rotation</p:attrName>
                                        </p:attrNameLst>
                                      </p:cBhvr>
                                      <p:tavLst>
                                        <p:tav tm="0">
                                          <p:val>
                                            <p:fltVal val="90.0"/>
                                          </p:val>
                                        </p:tav>
                                        <p:tav tm="100000">
                                          <p:val>
                                            <p:fltVal val="0.0"/>
                                          </p:val>
                                        </p:tav>
                                      </p:tavLst>
                                    </p:anim>
                                    <p:animEffect transition="in" filter="fade">
                                      <p:cBhvr>
                                        <p:cTn dur="1000" id="52"/>
                                        <p:tgtEl>
                                          <p:spTgt spid="2097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74" grpId="0"/>
      <p:bldP spid="1048675" grpId="0"/>
      <p:bldP spid="1048676" grpId="0"/>
      <p:bldP spid="104867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sp>
        <p:nvSpPr>
          <p:cNvPr id="1048679" name="Date Placeholder 1"/>
          <p:cNvSpPr>
            <a:spLocks noGrp="1"/>
          </p:cNvSpPr>
          <p:nvPr>
            <p:ph type="dt" sz="half" idx="10"/>
          </p:nvPr>
        </p:nvSpPr>
        <p:spPr/>
        <p:txBody>
          <a:bodyPr/>
          <a:p>
            <a:fld id="{F9424603-AC55-40B3-9C99-2FCCD5038F0E}" type="datetime1">
              <a:rPr lang="en-US" smtClean="0"/>
              <a:t>4/25/2019</a:t>
            </a:fld>
            <a:endParaRPr lang="en-US"/>
          </a:p>
        </p:txBody>
      </p:sp>
      <p:sp>
        <p:nvSpPr>
          <p:cNvPr id="1048680"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681" name="Slide Number Placeholder 3"/>
          <p:cNvSpPr>
            <a:spLocks noGrp="1"/>
          </p:cNvSpPr>
          <p:nvPr>
            <p:ph type="sldNum" sz="quarter" idx="12"/>
          </p:nvPr>
        </p:nvSpPr>
        <p:spPr/>
        <p:txBody>
          <a:bodyPr/>
          <a:p>
            <a:fld id="{B6F15528-21DE-4FAA-801E-634DDDAF4B2B}" type="slidenum">
              <a:rPr lang="en-US" smtClean="0"/>
              <a:t>14</a:t>
            </a:fld>
            <a:endParaRPr lang="en-US"/>
          </a:p>
        </p:txBody>
      </p:sp>
      <p:sp>
        <p:nvSpPr>
          <p:cNvPr id="1048682" name="TextBox 4"/>
          <p:cNvSpPr txBox="1"/>
          <p:nvPr/>
        </p:nvSpPr>
        <p:spPr>
          <a:xfrm>
            <a:off x="1219200" y="152400"/>
            <a:ext cx="5791200" cy="1412240"/>
          </a:xfrm>
          <a:prstGeom prst="rect"/>
          <a:noFill/>
        </p:spPr>
        <p:txBody>
          <a:bodyPr rtlCol="0" wrap="square">
            <a:spAutoFit/>
          </a:bodyPr>
          <a:p>
            <a:r>
              <a:rPr b="1" dirty="0" sz="4400" lang="en-US" u="sng">
                <a:solidFill>
                  <a:srgbClr val="FF6600"/>
                </a:solidFill>
                <a:latin typeface="NikoshBAN" pitchFamily="2" charset="0"/>
                <a:cs typeface="NikoshBAN" pitchFamily="2" charset="0"/>
              </a:rPr>
              <a:t>প্রতিযোগিতার ভিত্তিতে বাজার:</a:t>
            </a:r>
            <a:endParaRPr b="1" dirty="0" sz="4400" lang="en-US" u="sng">
              <a:solidFill>
                <a:srgbClr val="FF6600"/>
              </a:solidFill>
              <a:latin typeface="NikoshBAN" pitchFamily="2" charset="0"/>
              <a:cs typeface="NikoshBAN" pitchFamily="2" charset="0"/>
            </a:endParaRPr>
          </a:p>
        </p:txBody>
      </p:sp>
      <p:sp>
        <p:nvSpPr>
          <p:cNvPr id="1048683" name="TextBox 5"/>
          <p:cNvSpPr txBox="1"/>
          <p:nvPr/>
        </p:nvSpPr>
        <p:spPr>
          <a:xfrm>
            <a:off x="457200" y="1905000"/>
            <a:ext cx="3443785" cy="1158239"/>
          </a:xfrm>
          <a:prstGeom prst="rect"/>
          <a:noFill/>
        </p:spPr>
        <p:txBody>
          <a:bodyPr rtlCol="0" wrap="square">
            <a:spAutoFit/>
          </a:bodyPr>
          <a:p>
            <a:r>
              <a:rPr dirty="0" sz="3600" lang="en-US">
                <a:solidFill>
                  <a:srgbClr val="0070C0"/>
                </a:solidFill>
                <a:latin typeface="NikoshBAN" pitchFamily="2" charset="0"/>
                <a:cs typeface="NikoshBAN" pitchFamily="2" charset="0"/>
              </a:rPr>
              <a:t>১.পূর্ণ প্রতিযোগিতা </a:t>
            </a:r>
            <a:endParaRPr dirty="0" sz="3600" lang="en-US">
              <a:solidFill>
                <a:srgbClr val="0070C0"/>
              </a:solidFill>
              <a:latin typeface="NikoshBAN" pitchFamily="2" charset="0"/>
              <a:cs typeface="NikoshBAN" pitchFamily="2" charset="0"/>
            </a:endParaRPr>
          </a:p>
        </p:txBody>
      </p:sp>
      <p:sp>
        <p:nvSpPr>
          <p:cNvPr id="1048684" name="TextBox 6"/>
          <p:cNvSpPr txBox="1"/>
          <p:nvPr/>
        </p:nvSpPr>
        <p:spPr>
          <a:xfrm>
            <a:off x="457200" y="4322599"/>
            <a:ext cx="3628682" cy="1158239"/>
          </a:xfrm>
          <a:prstGeom prst="rect"/>
          <a:noFill/>
        </p:spPr>
        <p:txBody>
          <a:bodyPr rtlCol="0" wrap="square">
            <a:spAutoFit/>
          </a:bodyPr>
          <a:p>
            <a:r>
              <a:rPr dirty="0" sz="3600" lang="en-US">
                <a:solidFill>
                  <a:srgbClr val="0000FF"/>
                </a:solidFill>
                <a:latin typeface="NikoshBAN" pitchFamily="2" charset="0"/>
                <a:cs typeface="NikoshBAN" pitchFamily="2" charset="0"/>
              </a:rPr>
              <a:t>২.অপূর্ণ প্রতিযোগিতা</a:t>
            </a:r>
            <a:endParaRPr dirty="0" sz="3600" lang="en-US">
              <a:solidFill>
                <a:srgbClr val="0000FF"/>
              </a:solidFill>
              <a:latin typeface="NikoshBAN" pitchFamily="2" charset="0"/>
              <a:cs typeface="NikoshBAN" pitchFamily="2" charset="0"/>
            </a:endParaRPr>
          </a:p>
        </p:txBody>
      </p:sp>
      <p:pic>
        <p:nvPicPr>
          <p:cNvPr id="2097170" name="Picture 7"/>
          <p:cNvPicPr>
            <a:picLocks noChangeAspect="1"/>
          </p:cNvPicPr>
          <p:nvPr/>
        </p:nvPicPr>
        <p:blipFill>
          <a:blip xmlns:r="http://schemas.openxmlformats.org/officeDocument/2006/relationships" r:embed="rId1"/>
          <a:stretch>
            <a:fillRect/>
          </a:stretch>
        </p:blipFill>
        <p:spPr>
          <a:xfrm>
            <a:off x="3900985" y="921841"/>
            <a:ext cx="5090615" cy="2659559"/>
          </a:xfrm>
          <a:prstGeom prst="rect"/>
        </p:spPr>
      </p:pic>
      <p:pic>
        <p:nvPicPr>
          <p:cNvPr id="2097171" name="Picture 8"/>
          <p:cNvPicPr>
            <a:picLocks noChangeAspect="1"/>
          </p:cNvPicPr>
          <p:nvPr/>
        </p:nvPicPr>
        <p:blipFill>
          <a:blip xmlns:r="http://schemas.openxmlformats.org/officeDocument/2006/relationships" r:embed="rId2"/>
          <a:stretch>
            <a:fillRect/>
          </a:stretch>
        </p:blipFill>
        <p:spPr>
          <a:xfrm>
            <a:off x="3900985" y="3962400"/>
            <a:ext cx="2652215" cy="2362199"/>
          </a:xfrm>
          <a:prstGeom prst="rect"/>
        </p:spPr>
      </p:pic>
      <p:pic>
        <p:nvPicPr>
          <p:cNvPr id="2097172" name="Picture 9"/>
          <p:cNvPicPr>
            <a:picLocks noChangeAspect="1"/>
          </p:cNvPicPr>
          <p:nvPr/>
        </p:nvPicPr>
        <p:blipFill>
          <a:blip xmlns:r="http://schemas.openxmlformats.org/officeDocument/2006/relationships" r:embed="rId3" cstate="print"/>
          <a:stretch>
            <a:fillRect/>
          </a:stretch>
        </p:blipFill>
        <p:spPr>
          <a:xfrm>
            <a:off x="6667500" y="3962401"/>
            <a:ext cx="2324100" cy="2286624"/>
          </a:xfrm>
          <a:prstGeom prst="rect"/>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500">
        <p:extLst>
          <p:ext uri="http://mobile.wps.cn/transition/2016/1">
            <p:transition val="wps_invert_l_1500"/>
          </p:ext>
        </p:extLst>
      </p:transition>
    </mc:Choice>
    <mc:Fallback>
      <p:transition spd="slow">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048683"/>
                                        </p:tgtEl>
                                        <p:attrNameLst>
                                          <p:attrName>style.visibility</p:attrName>
                                        </p:attrNameLst>
                                      </p:cBhvr>
                                      <p:to>
                                        <p:strVal val="visible"/>
                                      </p:to>
                                    </p:set>
                                    <p:animEffect transition="in" filter="fade">
                                      <p:cBhvr>
                                        <p:cTn dur="500" id="7"/>
                                        <p:tgtEl>
                                          <p:spTgt spid="1048683"/>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2" presetSubtype="4">
                                  <p:stCondLst>
                                    <p:cond delay="0"/>
                                  </p:stCondLst>
                                  <p:childTnLst>
                                    <p:set>
                                      <p:cBhvr>
                                        <p:cTn dur="1" fill="hold" id="11">
                                          <p:stCondLst>
                                            <p:cond delay="0"/>
                                          </p:stCondLst>
                                        </p:cTn>
                                        <p:tgtEl>
                                          <p:spTgt spid="2097170"/>
                                        </p:tgtEl>
                                        <p:attrNameLst>
                                          <p:attrName>style.visibility</p:attrName>
                                        </p:attrNameLst>
                                      </p:cBhvr>
                                      <p:to>
                                        <p:strVal val="visible"/>
                                      </p:to>
                                    </p:set>
                                    <p:anim calcmode="lin" valueType="num">
                                      <p:cBhvr additive="base">
                                        <p:cTn dur="500" fill="hold" id="12"/>
                                        <p:tgtEl>
                                          <p:spTgt spid="2097170"/>
                                        </p:tgtEl>
                                        <p:attrNameLst>
                                          <p:attrName>ppt_x</p:attrName>
                                        </p:attrNameLst>
                                      </p:cBhvr>
                                      <p:tavLst>
                                        <p:tav tm="0">
                                          <p:val>
                                            <p:strVal val="#ppt_x"/>
                                          </p:val>
                                        </p:tav>
                                        <p:tav tm="100000">
                                          <p:val>
                                            <p:strVal val="#ppt_x"/>
                                          </p:val>
                                        </p:tav>
                                      </p:tavLst>
                                    </p:anim>
                                    <p:anim calcmode="lin" valueType="num">
                                      <p:cBhvr additive="base">
                                        <p:cTn dur="500" fill="hold" id="13"/>
                                        <p:tgtEl>
                                          <p:spTgt spid="2097170"/>
                                        </p:tgtEl>
                                        <p:attrNameLst>
                                          <p:attrName>ppt_y</p:attrName>
                                        </p:attrNameLst>
                                      </p:cBhvr>
                                      <p:tavLst>
                                        <p:tav tm="0">
                                          <p:val>
                                            <p:strVal val="1+#ppt_h/2"/>
                                          </p:val>
                                        </p:tav>
                                        <p:tav tm="100000">
                                          <p:val>
                                            <p:strVal val="#ppt_y"/>
                                          </p:val>
                                        </p:tav>
                                      </p:tavLst>
                                    </p:anim>
                                  </p:childTnLst>
                                </p:cTn>
                              </p:par>
                            </p:childTnLst>
                          </p:cTn>
                        </p:par>
                      </p:childTnLst>
                    </p:cTn>
                  </p:par>
                  <p:par>
                    <p:cTn fill="hold" id="14">
                      <p:stCondLst>
                        <p:cond delay="indefinite"/>
                      </p:stCondLst>
                      <p:childTnLst>
                        <p:par>
                          <p:cTn fill="hold" id="15">
                            <p:stCondLst>
                              <p:cond delay="0"/>
                            </p:stCondLst>
                            <p:childTnLst>
                              <p:par>
                                <p:cTn fill="hold" grpId="0" id="16" nodeType="clickEffect" presetClass="entr" presetID="10" presetSubtype="0">
                                  <p:stCondLst>
                                    <p:cond delay="0"/>
                                  </p:stCondLst>
                                  <p:childTnLst>
                                    <p:set>
                                      <p:cBhvr>
                                        <p:cTn dur="1" fill="hold" id="17">
                                          <p:stCondLst>
                                            <p:cond delay="0"/>
                                          </p:stCondLst>
                                        </p:cTn>
                                        <p:tgtEl>
                                          <p:spTgt spid="1048684"/>
                                        </p:tgtEl>
                                        <p:attrNameLst>
                                          <p:attrName>style.visibility</p:attrName>
                                        </p:attrNameLst>
                                      </p:cBhvr>
                                      <p:to>
                                        <p:strVal val="visible"/>
                                      </p:to>
                                    </p:set>
                                    <p:animEffect transition="in" filter="fade">
                                      <p:cBhvr>
                                        <p:cTn dur="500" id="18"/>
                                        <p:tgtEl>
                                          <p:spTgt spid="1048684"/>
                                        </p:tgtEl>
                                      </p:cBhvr>
                                    </p:animEffect>
                                  </p:childTnLst>
                                </p:cTn>
                              </p:par>
                            </p:childTnLst>
                          </p:cTn>
                        </p:par>
                      </p:childTnLst>
                    </p:cTn>
                  </p:par>
                  <p:par>
                    <p:cTn fill="hold" id="19">
                      <p:stCondLst>
                        <p:cond delay="indefinite"/>
                      </p:stCondLst>
                      <p:childTnLst>
                        <p:par>
                          <p:cTn fill="hold" id="20">
                            <p:stCondLst>
                              <p:cond delay="0"/>
                            </p:stCondLst>
                            <p:childTnLst>
                              <p:par>
                                <p:cTn fill="hold" id="21" nodeType="clickEffect" presetClass="entr" presetID="42" presetSubtype="0">
                                  <p:stCondLst>
                                    <p:cond delay="0"/>
                                  </p:stCondLst>
                                  <p:childTnLst>
                                    <p:set>
                                      <p:cBhvr>
                                        <p:cTn dur="1" fill="hold" id="22">
                                          <p:stCondLst>
                                            <p:cond delay="0"/>
                                          </p:stCondLst>
                                        </p:cTn>
                                        <p:tgtEl>
                                          <p:spTgt spid="2097171"/>
                                        </p:tgtEl>
                                        <p:attrNameLst>
                                          <p:attrName>style.visibility</p:attrName>
                                        </p:attrNameLst>
                                      </p:cBhvr>
                                      <p:to>
                                        <p:strVal val="visible"/>
                                      </p:to>
                                    </p:set>
                                    <p:animEffect transition="in" filter="fade">
                                      <p:cBhvr>
                                        <p:cTn dur="1000" id="23"/>
                                        <p:tgtEl>
                                          <p:spTgt spid="2097171"/>
                                        </p:tgtEl>
                                      </p:cBhvr>
                                    </p:animEffect>
                                    <p:anim calcmode="lin" valueType="num">
                                      <p:cBhvr>
                                        <p:cTn dur="1000" fill="hold" id="24"/>
                                        <p:tgtEl>
                                          <p:spTgt spid="2097171"/>
                                        </p:tgtEl>
                                        <p:attrNameLst>
                                          <p:attrName>ppt_x</p:attrName>
                                        </p:attrNameLst>
                                      </p:cBhvr>
                                      <p:tavLst>
                                        <p:tav tm="0">
                                          <p:val>
                                            <p:strVal val="#ppt_x"/>
                                          </p:val>
                                        </p:tav>
                                        <p:tav tm="100000">
                                          <p:val>
                                            <p:strVal val="#ppt_x"/>
                                          </p:val>
                                        </p:tav>
                                      </p:tavLst>
                                    </p:anim>
                                    <p:anim calcmode="lin" valueType="num">
                                      <p:cBhvr>
                                        <p:cTn dur="1000" fill="hold" id="25"/>
                                        <p:tgtEl>
                                          <p:spTgt spid="2097171"/>
                                        </p:tgtEl>
                                        <p:attrNameLst>
                                          <p:attrName>ppt_y</p:attrName>
                                        </p:attrNameLst>
                                      </p:cBhvr>
                                      <p:tavLst>
                                        <p:tav tm="0">
                                          <p:val>
                                            <p:strVal val="#ppt_y+.1"/>
                                          </p:val>
                                        </p:tav>
                                        <p:tav tm="100000">
                                          <p:val>
                                            <p:strVal val="#ppt_y"/>
                                          </p:val>
                                        </p:tav>
                                      </p:tavLst>
                                    </p:anim>
                                  </p:childTnLst>
                                </p:cTn>
                              </p:par>
                              <p:par>
                                <p:cTn fill="hold" id="26" nodeType="withEffect" presetClass="entr" presetID="42" presetSubtype="0">
                                  <p:stCondLst>
                                    <p:cond delay="0"/>
                                  </p:stCondLst>
                                  <p:childTnLst>
                                    <p:set>
                                      <p:cBhvr>
                                        <p:cTn dur="1" fill="hold" id="27">
                                          <p:stCondLst>
                                            <p:cond delay="0"/>
                                          </p:stCondLst>
                                        </p:cTn>
                                        <p:tgtEl>
                                          <p:spTgt spid="2097172"/>
                                        </p:tgtEl>
                                        <p:attrNameLst>
                                          <p:attrName>style.visibility</p:attrName>
                                        </p:attrNameLst>
                                      </p:cBhvr>
                                      <p:to>
                                        <p:strVal val="visible"/>
                                      </p:to>
                                    </p:set>
                                    <p:animEffect transition="in" filter="fade">
                                      <p:cBhvr>
                                        <p:cTn dur="1000" id="28"/>
                                        <p:tgtEl>
                                          <p:spTgt spid="2097172"/>
                                        </p:tgtEl>
                                      </p:cBhvr>
                                    </p:animEffect>
                                    <p:anim calcmode="lin" valueType="num">
                                      <p:cBhvr>
                                        <p:cTn dur="1000" fill="hold" id="29"/>
                                        <p:tgtEl>
                                          <p:spTgt spid="2097172"/>
                                        </p:tgtEl>
                                        <p:attrNameLst>
                                          <p:attrName>ppt_x</p:attrName>
                                        </p:attrNameLst>
                                      </p:cBhvr>
                                      <p:tavLst>
                                        <p:tav tm="0">
                                          <p:val>
                                            <p:strVal val="#ppt_x"/>
                                          </p:val>
                                        </p:tav>
                                        <p:tav tm="100000">
                                          <p:val>
                                            <p:strVal val="#ppt_x"/>
                                          </p:val>
                                        </p:tav>
                                      </p:tavLst>
                                    </p:anim>
                                    <p:anim calcmode="lin" valueType="num">
                                      <p:cBhvr>
                                        <p:cTn dur="1000" fill="hold" id="30"/>
                                        <p:tgtEl>
                                          <p:spTgt spid="20971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83" grpId="0"/>
      <p:bldP spid="104868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57" name=""/>
        <p:cNvGrpSpPr/>
        <p:nvPr/>
      </p:nvGrpSpPr>
      <p:grpSpPr>
        <a:xfrm>
          <a:off x="0" y="0"/>
          <a:ext cx="0" cy="0"/>
          <a:chOff x="0" y="0"/>
          <a:chExt cx="0" cy="0"/>
        </a:xfrm>
      </p:grpSpPr>
      <p:sp>
        <p:nvSpPr>
          <p:cNvPr id="1048685" name="Date Placeholder 1"/>
          <p:cNvSpPr>
            <a:spLocks noGrp="1"/>
          </p:cNvSpPr>
          <p:nvPr>
            <p:ph type="dt" sz="half" idx="10"/>
          </p:nvPr>
        </p:nvSpPr>
        <p:spPr/>
        <p:txBody>
          <a:bodyPr/>
          <a:p>
            <a:fld id="{FFD0C13B-B5BB-458E-B37C-F3A3A5110131}" type="datetime1">
              <a:rPr lang="en-US" smtClean="0"/>
              <a:t>4/25/2019</a:t>
            </a:fld>
            <a:endParaRPr lang="en-US"/>
          </a:p>
        </p:txBody>
      </p:sp>
      <p:sp>
        <p:nvSpPr>
          <p:cNvPr id="1048686"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687" name="Slide Number Placeholder 3"/>
          <p:cNvSpPr>
            <a:spLocks noGrp="1"/>
          </p:cNvSpPr>
          <p:nvPr>
            <p:ph type="sldNum" sz="quarter" idx="12"/>
          </p:nvPr>
        </p:nvSpPr>
        <p:spPr/>
        <p:txBody>
          <a:bodyPr/>
          <a:p>
            <a:fld id="{B6F15528-21DE-4FAA-801E-634DDDAF4B2B}" type="slidenum">
              <a:rPr lang="en-US" smtClean="0"/>
              <a:t>15</a:t>
            </a:fld>
            <a:endParaRPr lang="en-US"/>
          </a:p>
        </p:txBody>
      </p:sp>
      <p:sp>
        <p:nvSpPr>
          <p:cNvPr id="1048688" name="Down Arrow Callout 5"/>
          <p:cNvSpPr/>
          <p:nvPr/>
        </p:nvSpPr>
        <p:spPr>
          <a:xfrm>
            <a:off x="609600" y="152400"/>
            <a:ext cx="3810000" cy="990600"/>
          </a:xfrm>
          <a:prstGeom prst="downArrowCallou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3600" lang="en-US">
                <a:latin typeface="NikoshBAN" pitchFamily="2" charset="0"/>
                <a:cs typeface="NikoshBAN" pitchFamily="2" charset="0"/>
              </a:rPr>
              <a:t>প্রকৃতির ভিত্তিতে বাজার</a:t>
            </a:r>
          </a:p>
        </p:txBody>
      </p:sp>
      <p:sp>
        <p:nvSpPr>
          <p:cNvPr id="1048689" name="Rectangle 6"/>
          <p:cNvSpPr/>
          <p:nvPr/>
        </p:nvSpPr>
        <p:spPr>
          <a:xfrm>
            <a:off x="861468" y="1015425"/>
            <a:ext cx="2302692" cy="1056640"/>
          </a:xfrm>
          <a:prstGeom prst="rect"/>
        </p:spPr>
        <p:txBody>
          <a:bodyPr wrap="square">
            <a:spAutoFit/>
          </a:bodyPr>
          <a:p>
            <a:r>
              <a:rPr dirty="0" sz="3200" lang="en-US">
                <a:solidFill>
                  <a:srgbClr val="00B0F0"/>
                </a:solidFill>
                <a:latin typeface="NikoshBAN" pitchFamily="2" charset="0"/>
                <a:cs typeface="NikoshBAN" pitchFamily="2" charset="0"/>
              </a:rPr>
              <a:t>১. দ্রব্যের বাজার</a:t>
            </a:r>
            <a:endParaRPr dirty="0" sz="3200" lang="en-US">
              <a:solidFill>
                <a:srgbClr val="00B0F0"/>
              </a:solidFill>
              <a:latin typeface="NikoshBAN" pitchFamily="2" charset="0"/>
              <a:cs typeface="NikoshBAN" pitchFamily="2" charset="0"/>
            </a:endParaRPr>
          </a:p>
        </p:txBody>
      </p:sp>
      <p:sp>
        <p:nvSpPr>
          <p:cNvPr id="1048690" name="Rectangle 7"/>
          <p:cNvSpPr/>
          <p:nvPr/>
        </p:nvSpPr>
        <p:spPr>
          <a:xfrm>
            <a:off x="808798" y="2438400"/>
            <a:ext cx="2544001" cy="1056640"/>
          </a:xfrm>
          <a:prstGeom prst="rect"/>
        </p:spPr>
        <p:txBody>
          <a:bodyPr wrap="square">
            <a:spAutoFit/>
          </a:bodyPr>
          <a:p>
            <a:r>
              <a:rPr dirty="0" sz="3200" lang="en-US">
                <a:solidFill>
                  <a:srgbClr val="92D050"/>
                </a:solidFill>
                <a:latin typeface="NikoshBAN" pitchFamily="2" charset="0"/>
                <a:cs typeface="NikoshBAN" pitchFamily="2" charset="0"/>
              </a:rPr>
              <a:t>২. উপাদান বাজার</a:t>
            </a:r>
            <a:endParaRPr dirty="0" sz="3200" lang="en-US">
              <a:solidFill>
                <a:srgbClr val="92D050"/>
              </a:solidFill>
              <a:latin typeface="NikoshBAN" pitchFamily="2" charset="0"/>
              <a:cs typeface="NikoshBAN" pitchFamily="2" charset="0"/>
            </a:endParaRPr>
          </a:p>
        </p:txBody>
      </p:sp>
      <p:sp>
        <p:nvSpPr>
          <p:cNvPr id="1048691" name="Rectangle 8"/>
          <p:cNvSpPr/>
          <p:nvPr/>
        </p:nvSpPr>
        <p:spPr>
          <a:xfrm>
            <a:off x="861468" y="3810000"/>
            <a:ext cx="2162887" cy="1056639"/>
          </a:xfrm>
          <a:prstGeom prst="rect"/>
        </p:spPr>
        <p:txBody>
          <a:bodyPr wrap="square">
            <a:spAutoFit/>
          </a:bodyPr>
          <a:p>
            <a:r>
              <a:rPr dirty="0" sz="3200" lang="en-US">
                <a:solidFill>
                  <a:srgbClr val="FF6600"/>
                </a:solidFill>
                <a:latin typeface="NikoshBAN" pitchFamily="2" charset="0"/>
                <a:cs typeface="NikoshBAN" pitchFamily="2" charset="0"/>
              </a:rPr>
              <a:t>৩. অর্থ বাজার</a:t>
            </a:r>
            <a:endParaRPr dirty="0" sz="3200" lang="en-US">
              <a:solidFill>
                <a:srgbClr val="FF6600"/>
              </a:solidFill>
              <a:latin typeface="NikoshBAN" pitchFamily="2" charset="0"/>
              <a:cs typeface="NikoshBAN" pitchFamily="2" charset="0"/>
            </a:endParaRPr>
          </a:p>
        </p:txBody>
      </p:sp>
      <p:sp>
        <p:nvSpPr>
          <p:cNvPr id="1048692" name="Rectangle 9"/>
          <p:cNvSpPr/>
          <p:nvPr/>
        </p:nvSpPr>
        <p:spPr>
          <a:xfrm>
            <a:off x="816584" y="5486400"/>
            <a:ext cx="2207771" cy="1056639"/>
          </a:xfrm>
          <a:prstGeom prst="rect"/>
        </p:spPr>
        <p:txBody>
          <a:bodyPr wrap="square">
            <a:spAutoFit/>
          </a:bodyPr>
          <a:p>
            <a:r>
              <a:rPr dirty="0" sz="3200" lang="en-US">
                <a:solidFill>
                  <a:srgbClr val="9933FF"/>
                </a:solidFill>
                <a:latin typeface="NikoshBAN" pitchFamily="2" charset="0"/>
                <a:cs typeface="NikoshBAN" pitchFamily="2" charset="0"/>
              </a:rPr>
              <a:t>৪. পূজি বাজার</a:t>
            </a:r>
            <a:endParaRPr dirty="0" sz="3200" lang="en-US">
              <a:solidFill>
                <a:srgbClr val="9933FF"/>
              </a:solidFill>
              <a:latin typeface="NikoshBAN" pitchFamily="2" charset="0"/>
              <a:cs typeface="NikoshBAN" pitchFamily="2" charset="0"/>
            </a:endParaRPr>
          </a:p>
        </p:txBody>
      </p:sp>
      <p:pic>
        <p:nvPicPr>
          <p:cNvPr id="2097173" name="Picture 10"/>
          <p:cNvPicPr>
            <a:picLocks noChangeAspect="1"/>
          </p:cNvPicPr>
          <p:nvPr/>
        </p:nvPicPr>
        <p:blipFill>
          <a:blip xmlns:r="http://schemas.openxmlformats.org/officeDocument/2006/relationships" r:embed="rId1"/>
          <a:stretch>
            <a:fillRect/>
          </a:stretch>
        </p:blipFill>
        <p:spPr>
          <a:xfrm>
            <a:off x="4799646" y="1752600"/>
            <a:ext cx="3734754" cy="1658138"/>
          </a:xfrm>
          <a:prstGeom prst="rect"/>
        </p:spPr>
      </p:pic>
      <p:pic>
        <p:nvPicPr>
          <p:cNvPr id="2097174" name="Picture 12"/>
          <p:cNvPicPr>
            <a:picLocks noChangeAspect="1"/>
          </p:cNvPicPr>
          <p:nvPr/>
        </p:nvPicPr>
        <p:blipFill>
          <a:blip xmlns:r="http://schemas.openxmlformats.org/officeDocument/2006/relationships" r:embed="rId2" cstate="print"/>
          <a:srcRect t="5099" b="5099"/>
          <a:stretch>
            <a:fillRect/>
          </a:stretch>
        </p:blipFill>
        <p:spPr>
          <a:xfrm>
            <a:off x="4799646" y="4964668"/>
            <a:ext cx="3734754" cy="1817132"/>
          </a:xfrm>
          <a:prstGeom prst="rect"/>
        </p:spPr>
      </p:pic>
      <p:pic>
        <p:nvPicPr>
          <p:cNvPr id="2097175" name="Picture 13"/>
          <p:cNvPicPr>
            <a:picLocks noChangeAspect="1"/>
          </p:cNvPicPr>
          <p:nvPr/>
        </p:nvPicPr>
        <p:blipFill>
          <a:blip xmlns:r="http://schemas.openxmlformats.org/officeDocument/2006/relationships" r:embed="rId3"/>
          <a:stretch>
            <a:fillRect/>
          </a:stretch>
        </p:blipFill>
        <p:spPr>
          <a:xfrm>
            <a:off x="6742745" y="3452152"/>
            <a:ext cx="1791655" cy="1466062"/>
          </a:xfrm>
          <a:prstGeom prst="rect"/>
        </p:spPr>
      </p:pic>
      <p:pic>
        <p:nvPicPr>
          <p:cNvPr id="2097176" name="Picture 14"/>
          <p:cNvPicPr>
            <a:picLocks noChangeAspect="1"/>
          </p:cNvPicPr>
          <p:nvPr/>
        </p:nvPicPr>
        <p:blipFill>
          <a:blip xmlns:r="http://schemas.openxmlformats.org/officeDocument/2006/relationships" r:embed="rId4"/>
          <a:srcRect l="12097" r="12097"/>
          <a:stretch>
            <a:fillRect/>
          </a:stretch>
        </p:blipFill>
        <p:spPr>
          <a:xfrm>
            <a:off x="4800600" y="76200"/>
            <a:ext cx="3733800" cy="1680865"/>
          </a:xfrm>
          <a:prstGeom prst="rect"/>
        </p:spPr>
      </p:pic>
      <p:pic>
        <p:nvPicPr>
          <p:cNvPr id="2097177" name="Picture 4"/>
          <p:cNvPicPr>
            <a:picLocks noChangeAspect="1"/>
          </p:cNvPicPr>
          <p:nvPr/>
        </p:nvPicPr>
        <p:blipFill>
          <a:blip xmlns:r="http://schemas.openxmlformats.org/officeDocument/2006/relationships" r:embed="rId5" cstate="print"/>
          <a:stretch>
            <a:fillRect/>
          </a:stretch>
        </p:blipFill>
        <p:spPr>
          <a:xfrm>
            <a:off x="4800600" y="3440844"/>
            <a:ext cx="1867377" cy="1466062"/>
          </a:xfrm>
          <a:prstGeom prst="rect"/>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250">
        <p14:flip dir="l"/>
      </p:transition>
    </mc:Choice>
    <mc:Fallback>
      <p:transition spd="slow">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2" presetSubtype="4">
                                  <p:stCondLst>
                                    <p:cond delay="0"/>
                                  </p:stCondLst>
                                  <p:childTnLst>
                                    <p:set>
                                      <p:cBhvr>
                                        <p:cTn dur="1" fill="hold" id="6">
                                          <p:stCondLst>
                                            <p:cond delay="0"/>
                                          </p:stCondLst>
                                        </p:cTn>
                                        <p:tgtEl>
                                          <p:spTgt spid="1048689"/>
                                        </p:tgtEl>
                                        <p:attrNameLst>
                                          <p:attrName>style.visibility</p:attrName>
                                        </p:attrNameLst>
                                      </p:cBhvr>
                                      <p:to>
                                        <p:strVal val="visible"/>
                                      </p:to>
                                    </p:set>
                                    <p:anim calcmode="lin" valueType="num">
                                      <p:cBhvr additive="base">
                                        <p:cTn dur="500" fill="hold" id="7"/>
                                        <p:tgtEl>
                                          <p:spTgt spid="1048689"/>
                                        </p:tgtEl>
                                        <p:attrNameLst>
                                          <p:attrName>ppt_x</p:attrName>
                                        </p:attrNameLst>
                                      </p:cBhvr>
                                      <p:tavLst>
                                        <p:tav tm="0">
                                          <p:val>
                                            <p:strVal val="#ppt_x"/>
                                          </p:val>
                                        </p:tav>
                                        <p:tav tm="100000">
                                          <p:val>
                                            <p:strVal val="#ppt_x"/>
                                          </p:val>
                                        </p:tav>
                                      </p:tavLst>
                                    </p:anim>
                                    <p:anim calcmode="lin" valueType="num">
                                      <p:cBhvr additive="base">
                                        <p:cTn dur="500" fill="hold" id="8"/>
                                        <p:tgtEl>
                                          <p:spTgt spid="1048689"/>
                                        </p:tgtEl>
                                        <p:attrNameLst>
                                          <p:attrName>ppt_y</p:attrName>
                                        </p:attrNameLst>
                                      </p:cBhvr>
                                      <p:tavLst>
                                        <p:tav tm="0">
                                          <p:val>
                                            <p:strVal val="1+#ppt_h/2"/>
                                          </p:val>
                                        </p:tav>
                                        <p:tav tm="100000">
                                          <p:val>
                                            <p:strVal val="#ppt_y"/>
                                          </p:val>
                                        </p:tav>
                                      </p:tavLst>
                                    </p:anim>
                                  </p:childTnLst>
                                </p:cTn>
                              </p:par>
                            </p:childTnLst>
                          </p:cTn>
                        </p:par>
                      </p:childTnLst>
                    </p:cTn>
                  </p:par>
                  <p:par>
                    <p:cTn fill="hold" id="9">
                      <p:stCondLst>
                        <p:cond delay="indefinite"/>
                      </p:stCondLst>
                      <p:childTnLst>
                        <p:par>
                          <p:cTn fill="hold" id="10">
                            <p:stCondLst>
                              <p:cond delay="0"/>
                            </p:stCondLst>
                            <p:childTnLst>
                              <p:par>
                                <p:cTn fill="hold" id="11" nodeType="clickEffect" presetClass="entr" presetID="42" presetSubtype="0">
                                  <p:stCondLst>
                                    <p:cond delay="0"/>
                                  </p:stCondLst>
                                  <p:childTnLst>
                                    <p:set>
                                      <p:cBhvr>
                                        <p:cTn dur="1" fill="hold" id="12">
                                          <p:stCondLst>
                                            <p:cond delay="0"/>
                                          </p:stCondLst>
                                        </p:cTn>
                                        <p:tgtEl>
                                          <p:spTgt spid="2097176"/>
                                        </p:tgtEl>
                                        <p:attrNameLst>
                                          <p:attrName>style.visibility</p:attrName>
                                        </p:attrNameLst>
                                      </p:cBhvr>
                                      <p:to>
                                        <p:strVal val="visible"/>
                                      </p:to>
                                    </p:set>
                                    <p:animEffect transition="in" filter="fade">
                                      <p:cBhvr>
                                        <p:cTn dur="1000" id="13"/>
                                        <p:tgtEl>
                                          <p:spTgt spid="2097176"/>
                                        </p:tgtEl>
                                      </p:cBhvr>
                                    </p:animEffect>
                                    <p:anim calcmode="lin" valueType="num">
                                      <p:cBhvr>
                                        <p:cTn dur="1000" fill="hold" id="14"/>
                                        <p:tgtEl>
                                          <p:spTgt spid="2097176"/>
                                        </p:tgtEl>
                                        <p:attrNameLst>
                                          <p:attrName>ppt_x</p:attrName>
                                        </p:attrNameLst>
                                      </p:cBhvr>
                                      <p:tavLst>
                                        <p:tav tm="0">
                                          <p:val>
                                            <p:strVal val="#ppt_x"/>
                                          </p:val>
                                        </p:tav>
                                        <p:tav tm="100000">
                                          <p:val>
                                            <p:strVal val="#ppt_x"/>
                                          </p:val>
                                        </p:tav>
                                      </p:tavLst>
                                    </p:anim>
                                    <p:anim calcmode="lin" valueType="num">
                                      <p:cBhvr>
                                        <p:cTn dur="1000" fill="hold" id="15"/>
                                        <p:tgtEl>
                                          <p:spTgt spid="2097176"/>
                                        </p:tgtEl>
                                        <p:attrNameLst>
                                          <p:attrName>ppt_y</p:attrName>
                                        </p:attrNameLst>
                                      </p:cBhvr>
                                      <p:tavLst>
                                        <p:tav tm="0">
                                          <p:val>
                                            <p:strVal val="#ppt_y+.1"/>
                                          </p:val>
                                        </p:tav>
                                        <p:tav tm="100000">
                                          <p:val>
                                            <p:strVal val="#ppt_y"/>
                                          </p:val>
                                        </p:tav>
                                      </p:tavLst>
                                    </p:anim>
                                  </p:childTnLst>
                                </p:cTn>
                              </p:par>
                            </p:childTnLst>
                          </p:cTn>
                        </p:par>
                      </p:childTnLst>
                    </p:cTn>
                  </p:par>
                  <p:par>
                    <p:cTn fill="hold" id="16">
                      <p:stCondLst>
                        <p:cond delay="indefinite"/>
                      </p:stCondLst>
                      <p:childTnLst>
                        <p:par>
                          <p:cTn fill="hold" id="17">
                            <p:stCondLst>
                              <p:cond delay="0"/>
                            </p:stCondLst>
                            <p:childTnLst>
                              <p:par>
                                <p:cTn fill="hold" grpId="0" id="18" nodeType="clickEffect" presetClass="entr" presetID="2" presetSubtype="4">
                                  <p:stCondLst>
                                    <p:cond delay="0"/>
                                  </p:stCondLst>
                                  <p:childTnLst>
                                    <p:set>
                                      <p:cBhvr>
                                        <p:cTn dur="1" fill="hold" id="19">
                                          <p:stCondLst>
                                            <p:cond delay="0"/>
                                          </p:stCondLst>
                                        </p:cTn>
                                        <p:tgtEl>
                                          <p:spTgt spid="1048690"/>
                                        </p:tgtEl>
                                        <p:attrNameLst>
                                          <p:attrName>style.visibility</p:attrName>
                                        </p:attrNameLst>
                                      </p:cBhvr>
                                      <p:to>
                                        <p:strVal val="visible"/>
                                      </p:to>
                                    </p:set>
                                    <p:anim calcmode="lin" valueType="num">
                                      <p:cBhvr additive="base">
                                        <p:cTn dur="500" fill="hold" id="20"/>
                                        <p:tgtEl>
                                          <p:spTgt spid="1048690"/>
                                        </p:tgtEl>
                                        <p:attrNameLst>
                                          <p:attrName>ppt_x</p:attrName>
                                        </p:attrNameLst>
                                      </p:cBhvr>
                                      <p:tavLst>
                                        <p:tav tm="0">
                                          <p:val>
                                            <p:strVal val="#ppt_x"/>
                                          </p:val>
                                        </p:tav>
                                        <p:tav tm="100000">
                                          <p:val>
                                            <p:strVal val="#ppt_x"/>
                                          </p:val>
                                        </p:tav>
                                      </p:tavLst>
                                    </p:anim>
                                    <p:anim calcmode="lin" valueType="num">
                                      <p:cBhvr additive="base">
                                        <p:cTn dur="500" fill="hold" id="21"/>
                                        <p:tgtEl>
                                          <p:spTgt spid="1048690"/>
                                        </p:tgtEl>
                                        <p:attrNameLst>
                                          <p:attrName>ppt_y</p:attrName>
                                        </p:attrNameLst>
                                      </p:cBhvr>
                                      <p:tavLst>
                                        <p:tav tm="0">
                                          <p:val>
                                            <p:strVal val="1+#ppt_h/2"/>
                                          </p:val>
                                        </p:tav>
                                        <p:tav tm="100000">
                                          <p:val>
                                            <p:strVal val="#ppt_y"/>
                                          </p:val>
                                        </p:tav>
                                      </p:tavLst>
                                    </p:anim>
                                  </p:childTnLst>
                                </p:cTn>
                              </p:par>
                            </p:childTnLst>
                          </p:cTn>
                        </p:par>
                      </p:childTnLst>
                    </p:cTn>
                  </p:par>
                  <p:par>
                    <p:cTn fill="hold" id="22">
                      <p:stCondLst>
                        <p:cond delay="indefinite"/>
                      </p:stCondLst>
                      <p:childTnLst>
                        <p:par>
                          <p:cTn fill="hold" id="23">
                            <p:stCondLst>
                              <p:cond delay="0"/>
                            </p:stCondLst>
                            <p:childTnLst>
                              <p:par>
                                <p:cTn fill="hold" id="24" nodeType="clickEffect" presetClass="entr" presetID="42" presetSubtype="0">
                                  <p:stCondLst>
                                    <p:cond delay="0"/>
                                  </p:stCondLst>
                                  <p:childTnLst>
                                    <p:set>
                                      <p:cBhvr>
                                        <p:cTn dur="1" fill="hold" id="25">
                                          <p:stCondLst>
                                            <p:cond delay="0"/>
                                          </p:stCondLst>
                                        </p:cTn>
                                        <p:tgtEl>
                                          <p:spTgt spid="2097173"/>
                                        </p:tgtEl>
                                        <p:attrNameLst>
                                          <p:attrName>style.visibility</p:attrName>
                                        </p:attrNameLst>
                                      </p:cBhvr>
                                      <p:to>
                                        <p:strVal val="visible"/>
                                      </p:to>
                                    </p:set>
                                    <p:animEffect transition="in" filter="fade">
                                      <p:cBhvr>
                                        <p:cTn dur="1000" id="26"/>
                                        <p:tgtEl>
                                          <p:spTgt spid="2097173"/>
                                        </p:tgtEl>
                                      </p:cBhvr>
                                    </p:animEffect>
                                    <p:anim calcmode="lin" valueType="num">
                                      <p:cBhvr>
                                        <p:cTn dur="1000" fill="hold" id="27"/>
                                        <p:tgtEl>
                                          <p:spTgt spid="2097173"/>
                                        </p:tgtEl>
                                        <p:attrNameLst>
                                          <p:attrName>ppt_x</p:attrName>
                                        </p:attrNameLst>
                                      </p:cBhvr>
                                      <p:tavLst>
                                        <p:tav tm="0">
                                          <p:val>
                                            <p:strVal val="#ppt_x"/>
                                          </p:val>
                                        </p:tav>
                                        <p:tav tm="100000">
                                          <p:val>
                                            <p:strVal val="#ppt_x"/>
                                          </p:val>
                                        </p:tav>
                                      </p:tavLst>
                                    </p:anim>
                                    <p:anim calcmode="lin" valueType="num">
                                      <p:cBhvr>
                                        <p:cTn dur="1000" fill="hold" id="28"/>
                                        <p:tgtEl>
                                          <p:spTgt spid="2097173"/>
                                        </p:tgtEl>
                                        <p:attrNameLst>
                                          <p:attrName>ppt_y</p:attrName>
                                        </p:attrNameLst>
                                      </p:cBhvr>
                                      <p:tavLst>
                                        <p:tav tm="0">
                                          <p:val>
                                            <p:strVal val="#ppt_y+.1"/>
                                          </p:val>
                                        </p:tav>
                                        <p:tav tm="100000">
                                          <p:val>
                                            <p:strVal val="#ppt_y"/>
                                          </p:val>
                                        </p:tav>
                                      </p:tavLst>
                                    </p:anim>
                                  </p:childTnLst>
                                </p:cTn>
                              </p:par>
                            </p:childTnLst>
                          </p:cTn>
                        </p:par>
                      </p:childTnLst>
                    </p:cTn>
                  </p:par>
                  <p:par>
                    <p:cTn fill="hold" id="29">
                      <p:stCondLst>
                        <p:cond delay="indefinite"/>
                      </p:stCondLst>
                      <p:childTnLst>
                        <p:par>
                          <p:cTn fill="hold" id="30">
                            <p:stCondLst>
                              <p:cond delay="0"/>
                            </p:stCondLst>
                            <p:childTnLst>
                              <p:par>
                                <p:cTn fill="hold" grpId="0" id="31" nodeType="clickEffect" presetClass="entr" presetID="2" presetSubtype="4">
                                  <p:stCondLst>
                                    <p:cond delay="0"/>
                                  </p:stCondLst>
                                  <p:childTnLst>
                                    <p:set>
                                      <p:cBhvr>
                                        <p:cTn dur="1" fill="hold" id="32">
                                          <p:stCondLst>
                                            <p:cond delay="0"/>
                                          </p:stCondLst>
                                        </p:cTn>
                                        <p:tgtEl>
                                          <p:spTgt spid="1048691"/>
                                        </p:tgtEl>
                                        <p:attrNameLst>
                                          <p:attrName>style.visibility</p:attrName>
                                        </p:attrNameLst>
                                      </p:cBhvr>
                                      <p:to>
                                        <p:strVal val="visible"/>
                                      </p:to>
                                    </p:set>
                                    <p:anim calcmode="lin" valueType="num">
                                      <p:cBhvr additive="base">
                                        <p:cTn dur="500" fill="hold" id="33"/>
                                        <p:tgtEl>
                                          <p:spTgt spid="1048691"/>
                                        </p:tgtEl>
                                        <p:attrNameLst>
                                          <p:attrName>ppt_x</p:attrName>
                                        </p:attrNameLst>
                                      </p:cBhvr>
                                      <p:tavLst>
                                        <p:tav tm="0">
                                          <p:val>
                                            <p:strVal val="#ppt_x"/>
                                          </p:val>
                                        </p:tav>
                                        <p:tav tm="100000">
                                          <p:val>
                                            <p:strVal val="#ppt_x"/>
                                          </p:val>
                                        </p:tav>
                                      </p:tavLst>
                                    </p:anim>
                                    <p:anim calcmode="lin" valueType="num">
                                      <p:cBhvr additive="base">
                                        <p:cTn dur="500" fill="hold" id="34"/>
                                        <p:tgtEl>
                                          <p:spTgt spid="1048691"/>
                                        </p:tgtEl>
                                        <p:attrNameLst>
                                          <p:attrName>ppt_y</p:attrName>
                                        </p:attrNameLst>
                                      </p:cBhvr>
                                      <p:tavLst>
                                        <p:tav tm="0">
                                          <p:val>
                                            <p:strVal val="1+#ppt_h/2"/>
                                          </p:val>
                                        </p:tav>
                                        <p:tav tm="100000">
                                          <p:val>
                                            <p:strVal val="#ppt_y"/>
                                          </p:val>
                                        </p:tav>
                                      </p:tavLst>
                                    </p:anim>
                                  </p:childTnLst>
                                </p:cTn>
                              </p:par>
                            </p:childTnLst>
                          </p:cTn>
                        </p:par>
                      </p:childTnLst>
                    </p:cTn>
                  </p:par>
                  <p:par>
                    <p:cTn fill="hold" id="35">
                      <p:stCondLst>
                        <p:cond delay="indefinite"/>
                      </p:stCondLst>
                      <p:childTnLst>
                        <p:par>
                          <p:cTn fill="hold" id="36">
                            <p:stCondLst>
                              <p:cond delay="0"/>
                            </p:stCondLst>
                            <p:childTnLst>
                              <p:par>
                                <p:cTn fill="hold" id="37" nodeType="clickEffect" presetClass="entr" presetID="42" presetSubtype="0">
                                  <p:stCondLst>
                                    <p:cond delay="0"/>
                                  </p:stCondLst>
                                  <p:childTnLst>
                                    <p:set>
                                      <p:cBhvr>
                                        <p:cTn dur="1" fill="hold" id="38">
                                          <p:stCondLst>
                                            <p:cond delay="0"/>
                                          </p:stCondLst>
                                        </p:cTn>
                                        <p:tgtEl>
                                          <p:spTgt spid="2097177"/>
                                        </p:tgtEl>
                                        <p:attrNameLst>
                                          <p:attrName>style.visibility</p:attrName>
                                        </p:attrNameLst>
                                      </p:cBhvr>
                                      <p:to>
                                        <p:strVal val="visible"/>
                                      </p:to>
                                    </p:set>
                                    <p:animEffect transition="in" filter="fade">
                                      <p:cBhvr>
                                        <p:cTn dur="1000" id="39"/>
                                        <p:tgtEl>
                                          <p:spTgt spid="2097177"/>
                                        </p:tgtEl>
                                      </p:cBhvr>
                                    </p:animEffect>
                                    <p:anim calcmode="lin" valueType="num">
                                      <p:cBhvr>
                                        <p:cTn dur="1000" fill="hold" id="40"/>
                                        <p:tgtEl>
                                          <p:spTgt spid="2097177"/>
                                        </p:tgtEl>
                                        <p:attrNameLst>
                                          <p:attrName>ppt_x</p:attrName>
                                        </p:attrNameLst>
                                      </p:cBhvr>
                                      <p:tavLst>
                                        <p:tav tm="0">
                                          <p:val>
                                            <p:strVal val="#ppt_x"/>
                                          </p:val>
                                        </p:tav>
                                        <p:tav tm="100000">
                                          <p:val>
                                            <p:strVal val="#ppt_x"/>
                                          </p:val>
                                        </p:tav>
                                      </p:tavLst>
                                    </p:anim>
                                    <p:anim calcmode="lin" valueType="num">
                                      <p:cBhvr>
                                        <p:cTn dur="1000" fill="hold" id="41"/>
                                        <p:tgtEl>
                                          <p:spTgt spid="2097177"/>
                                        </p:tgtEl>
                                        <p:attrNameLst>
                                          <p:attrName>ppt_y</p:attrName>
                                        </p:attrNameLst>
                                      </p:cBhvr>
                                      <p:tavLst>
                                        <p:tav tm="0">
                                          <p:val>
                                            <p:strVal val="#ppt_y+.1"/>
                                          </p:val>
                                        </p:tav>
                                        <p:tav tm="100000">
                                          <p:val>
                                            <p:strVal val="#ppt_y"/>
                                          </p:val>
                                        </p:tav>
                                      </p:tavLst>
                                    </p:anim>
                                  </p:childTnLst>
                                </p:cTn>
                              </p:par>
                              <p:par>
                                <p:cTn fill="hold" id="42" nodeType="withEffect" presetClass="entr" presetID="42" presetSubtype="0">
                                  <p:stCondLst>
                                    <p:cond delay="0"/>
                                  </p:stCondLst>
                                  <p:childTnLst>
                                    <p:set>
                                      <p:cBhvr>
                                        <p:cTn dur="1" fill="hold" id="43">
                                          <p:stCondLst>
                                            <p:cond delay="0"/>
                                          </p:stCondLst>
                                        </p:cTn>
                                        <p:tgtEl>
                                          <p:spTgt spid="2097175"/>
                                        </p:tgtEl>
                                        <p:attrNameLst>
                                          <p:attrName>style.visibility</p:attrName>
                                        </p:attrNameLst>
                                      </p:cBhvr>
                                      <p:to>
                                        <p:strVal val="visible"/>
                                      </p:to>
                                    </p:set>
                                    <p:animEffect transition="in" filter="fade">
                                      <p:cBhvr>
                                        <p:cTn dur="1000" id="44"/>
                                        <p:tgtEl>
                                          <p:spTgt spid="2097175"/>
                                        </p:tgtEl>
                                      </p:cBhvr>
                                    </p:animEffect>
                                    <p:anim calcmode="lin" valueType="num">
                                      <p:cBhvr>
                                        <p:cTn dur="1000" fill="hold" id="45"/>
                                        <p:tgtEl>
                                          <p:spTgt spid="2097175"/>
                                        </p:tgtEl>
                                        <p:attrNameLst>
                                          <p:attrName>ppt_x</p:attrName>
                                        </p:attrNameLst>
                                      </p:cBhvr>
                                      <p:tavLst>
                                        <p:tav tm="0">
                                          <p:val>
                                            <p:strVal val="#ppt_x"/>
                                          </p:val>
                                        </p:tav>
                                        <p:tav tm="100000">
                                          <p:val>
                                            <p:strVal val="#ppt_x"/>
                                          </p:val>
                                        </p:tav>
                                      </p:tavLst>
                                    </p:anim>
                                    <p:anim calcmode="lin" valueType="num">
                                      <p:cBhvr>
                                        <p:cTn dur="1000" fill="hold" id="46"/>
                                        <p:tgtEl>
                                          <p:spTgt spid="2097175"/>
                                        </p:tgtEl>
                                        <p:attrNameLst>
                                          <p:attrName>ppt_y</p:attrName>
                                        </p:attrNameLst>
                                      </p:cBhvr>
                                      <p:tavLst>
                                        <p:tav tm="0">
                                          <p:val>
                                            <p:strVal val="#ppt_y+.1"/>
                                          </p:val>
                                        </p:tav>
                                        <p:tav tm="100000">
                                          <p:val>
                                            <p:strVal val="#ppt_y"/>
                                          </p:val>
                                        </p:tav>
                                      </p:tavLst>
                                    </p:anim>
                                  </p:childTnLst>
                                </p:cTn>
                              </p:par>
                            </p:childTnLst>
                          </p:cTn>
                        </p:par>
                      </p:childTnLst>
                    </p:cTn>
                  </p:par>
                  <p:par>
                    <p:cTn fill="hold" id="47">
                      <p:stCondLst>
                        <p:cond delay="indefinite"/>
                      </p:stCondLst>
                      <p:childTnLst>
                        <p:par>
                          <p:cTn fill="hold" id="48">
                            <p:stCondLst>
                              <p:cond delay="0"/>
                            </p:stCondLst>
                            <p:childTnLst>
                              <p:par>
                                <p:cTn fill="hold" id="49" nodeType="clickEffect" presetClass="entr" presetID="2" presetSubtype="4">
                                  <p:stCondLst>
                                    <p:cond delay="0"/>
                                  </p:stCondLst>
                                  <p:childTnLst>
                                    <p:set>
                                      <p:cBhvr>
                                        <p:cTn dur="1" fill="hold" id="50">
                                          <p:stCondLst>
                                            <p:cond delay="0"/>
                                          </p:stCondLst>
                                        </p:cTn>
                                        <p:tgtEl>
                                          <p:spTgt spid="1048692">
                                            <p:txEl>
                                              <p:pRg st="0" end="0"/>
                                            </p:txEl>
                                          </p:spTgt>
                                        </p:tgtEl>
                                        <p:attrNameLst>
                                          <p:attrName>style.visibility</p:attrName>
                                        </p:attrNameLst>
                                      </p:cBhvr>
                                      <p:to>
                                        <p:strVal val="visible"/>
                                      </p:to>
                                    </p:set>
                                    <p:anim calcmode="lin" valueType="num">
                                      <p:cBhvr additive="base">
                                        <p:cTn dur="500" fill="hold" id="51"/>
                                        <p:tgtEl>
                                          <p:spTgt spid="1048692">
                                            <p:txEl>
                                              <p:pRg st="0" end="0"/>
                                            </p:txEl>
                                          </p:spTgt>
                                        </p:tgtEl>
                                        <p:attrNameLst>
                                          <p:attrName>ppt_x</p:attrName>
                                        </p:attrNameLst>
                                      </p:cBhvr>
                                      <p:tavLst>
                                        <p:tav tm="0">
                                          <p:val>
                                            <p:strVal val="#ppt_x"/>
                                          </p:val>
                                        </p:tav>
                                        <p:tav tm="100000">
                                          <p:val>
                                            <p:strVal val="#ppt_x"/>
                                          </p:val>
                                        </p:tav>
                                      </p:tavLst>
                                    </p:anim>
                                    <p:anim calcmode="lin" valueType="num">
                                      <p:cBhvr additive="base">
                                        <p:cTn dur="500" fill="hold" id="52"/>
                                        <p:tgtEl>
                                          <p:spTgt spid="104869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fill="hold" id="53">
                      <p:stCondLst>
                        <p:cond delay="indefinite"/>
                      </p:stCondLst>
                      <p:childTnLst>
                        <p:par>
                          <p:cTn fill="hold" id="54">
                            <p:stCondLst>
                              <p:cond delay="0"/>
                            </p:stCondLst>
                            <p:childTnLst>
                              <p:par>
                                <p:cTn fill="hold" id="55" nodeType="clickEffect" presetClass="entr" presetID="42" presetSubtype="0">
                                  <p:stCondLst>
                                    <p:cond delay="0"/>
                                  </p:stCondLst>
                                  <p:childTnLst>
                                    <p:set>
                                      <p:cBhvr>
                                        <p:cTn dur="1" fill="hold" id="56">
                                          <p:stCondLst>
                                            <p:cond delay="0"/>
                                          </p:stCondLst>
                                        </p:cTn>
                                        <p:tgtEl>
                                          <p:spTgt spid="2097174"/>
                                        </p:tgtEl>
                                        <p:attrNameLst>
                                          <p:attrName>style.visibility</p:attrName>
                                        </p:attrNameLst>
                                      </p:cBhvr>
                                      <p:to>
                                        <p:strVal val="visible"/>
                                      </p:to>
                                    </p:set>
                                    <p:animEffect transition="in" filter="fade">
                                      <p:cBhvr>
                                        <p:cTn dur="1000" id="57"/>
                                        <p:tgtEl>
                                          <p:spTgt spid="2097174"/>
                                        </p:tgtEl>
                                      </p:cBhvr>
                                    </p:animEffect>
                                    <p:anim calcmode="lin" valueType="num">
                                      <p:cBhvr>
                                        <p:cTn dur="1000" fill="hold" id="58"/>
                                        <p:tgtEl>
                                          <p:spTgt spid="2097174"/>
                                        </p:tgtEl>
                                        <p:attrNameLst>
                                          <p:attrName>ppt_x</p:attrName>
                                        </p:attrNameLst>
                                      </p:cBhvr>
                                      <p:tavLst>
                                        <p:tav tm="0">
                                          <p:val>
                                            <p:strVal val="#ppt_x"/>
                                          </p:val>
                                        </p:tav>
                                        <p:tav tm="100000">
                                          <p:val>
                                            <p:strVal val="#ppt_x"/>
                                          </p:val>
                                        </p:tav>
                                      </p:tavLst>
                                    </p:anim>
                                    <p:anim calcmode="lin" valueType="num">
                                      <p:cBhvr>
                                        <p:cTn dur="1000" fill="hold" id="59"/>
                                        <p:tgtEl>
                                          <p:spTgt spid="20971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89" grpId="0"/>
      <p:bldP spid="1048690" grpId="0"/>
      <p:bldP spid="104869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60" name=""/>
        <p:cNvGrpSpPr/>
        <p:nvPr/>
      </p:nvGrpSpPr>
      <p:grpSpPr>
        <a:xfrm>
          <a:off x="0" y="0"/>
          <a:ext cx="0" cy="0"/>
          <a:chOff x="0" y="0"/>
          <a:chExt cx="0" cy="0"/>
        </a:xfrm>
      </p:grpSpPr>
      <p:sp>
        <p:nvSpPr>
          <p:cNvPr id="1048706" name=""/>
          <p:cNvSpPr>
            <a:spLocks noGrp="1"/>
          </p:cNvSpPr>
          <p:nvPr>
            <p:ph type="subTitle" idx="1"/>
          </p:nvPr>
        </p:nvSpPr>
        <p:spPr>
          <a:xfrm>
            <a:off x="1114193" y="1850480"/>
            <a:ext cx="2448980" cy="785415"/>
          </a:xfrm>
          <a:prstGeom prst="flowChartProcess"/>
          <a:solidFill>
            <a:srgbClr val="0080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solidFill>
                  <a:srgbClr val="FFFFFF"/>
                </a:solidFill>
                <a:latin typeface="NikoshBAN" pitchFamily="2" charset="0"/>
                <a:cs typeface="NikoshBAN" pitchFamily="2" charset="0"/>
              </a:rPr>
              <a:t>এ</a:t>
            </a:r>
            <a:r>
              <a:rPr dirty="0" sz="2400" lang="en-US">
                <a:solidFill>
                  <a:srgbClr val="FFFFFF"/>
                </a:solidFill>
                <a:latin typeface="NikoshBAN" pitchFamily="2" charset="0"/>
                <a:cs typeface="NikoshBAN" pitchFamily="2" charset="0"/>
              </a:rPr>
              <a:t>ক</a:t>
            </a:r>
            <a:r>
              <a:rPr dirty="0" sz="2400" lang="en-US">
                <a:solidFill>
                  <a:srgbClr val="FFFFFF"/>
                </a:solidFill>
                <a:latin typeface="NikoshBAN" pitchFamily="2" charset="0"/>
                <a:cs typeface="NikoshBAN" pitchFamily="2" charset="0"/>
              </a:rPr>
              <a:t>চ</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টিয়া</a:t>
            </a:r>
            <a:r>
              <a:rPr dirty="0" sz="2400" lang="en-US">
                <a:solidFill>
                  <a:srgbClr val="FFFFFF"/>
                </a:solidFill>
                <a:latin typeface="NikoshBAN" pitchFamily="2" charset="0"/>
                <a:cs typeface="NikoshBAN" pitchFamily="2" charset="0"/>
              </a:rPr>
              <a:t> </a:t>
            </a:r>
            <a:r>
              <a:rPr dirty="0" sz="2400" lang="en-US">
                <a:solidFill>
                  <a:srgbClr val="FFFFFF"/>
                </a:solidFill>
                <a:latin typeface="NikoshBAN" pitchFamily="2" charset="0"/>
                <a:cs typeface="NikoshBAN" pitchFamily="2" charset="0"/>
              </a:rPr>
              <a:t>ব</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জ</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র</a:t>
            </a:r>
            <a:r>
              <a:rPr dirty="0" sz="2400" lang="en-US">
                <a:solidFill>
                  <a:srgbClr val="FFFFFF"/>
                </a:solidFill>
                <a:latin typeface="NikoshBAN" pitchFamily="2" charset="0"/>
                <a:cs typeface="NikoshBAN" pitchFamily="2" charset="0"/>
              </a:rPr>
              <a:t> </a:t>
            </a:r>
            <a:endParaRPr dirty="0" sz="2400" lang="en-US">
              <a:solidFill>
                <a:srgbClr val="FFFFFF"/>
              </a:solidFill>
              <a:latin typeface="NikoshBAN" pitchFamily="2" charset="0"/>
              <a:cs typeface="NikoshBAN" pitchFamily="2" charset="0"/>
            </a:endParaRPr>
          </a:p>
        </p:txBody>
      </p:sp>
      <p:sp>
        <p:nvSpPr>
          <p:cNvPr id="1048707" name="Oval 4"/>
          <p:cNvSpPr/>
          <p:nvPr/>
        </p:nvSpPr>
        <p:spPr>
          <a:xfrm>
            <a:off x="2338683" y="0"/>
            <a:ext cx="4466630" cy="1023240"/>
          </a:xfrm>
          <a:prstGeom prst="ellipse"/>
          <a:solidFill>
            <a:srgbClr val="FF6600"/>
          </a:solidFill>
        </p:spPr>
        <p:style>
          <a:lnRef idx="3">
            <a:schemeClr val="lt1"/>
          </a:lnRef>
          <a:fillRef idx="1">
            <a:schemeClr val="accent1"/>
          </a:fillRef>
          <a:effectRef idx="1">
            <a:schemeClr val="accent1"/>
          </a:effectRef>
          <a:fontRef idx="minor">
            <a:schemeClr val="lt1"/>
          </a:fontRef>
        </p:style>
        <p:txBody>
          <a:bodyPr anchor="ctr" rtlCol="0"/>
          <a:p>
            <a:pPr algn="ct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অ</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প</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র</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ণ</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প</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্র</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ত</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য</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গ</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ত</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র</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 </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ভ</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ত</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ত</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ত</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 </a:t>
            </a:r>
            <a:r>
              <a:rPr dirty="0" sz="3000" lang="en-US">
                <a:ln w="18415" cmpd="sng">
                  <a:solidFill>
                    <a:srgbClr val="FFFFFF"/>
                  </a:solidFill>
                  <a:prstDash val="solid"/>
                </a:ln>
                <a:solidFill>
                  <a:srgbClr val="FFFFFF"/>
                </a:solidFill>
                <a:effectLst>
                  <a:outerShdw algn="tl" blurRad="63500" dir="3600000" rotWithShape="0">
                    <a:srgbClr val="000000">
                      <a:alpha val="70000"/>
                    </a:srgbClr>
                  </a:outerShdw>
                </a:effectLst>
                <a:latin typeface="NikoshBAN" pitchFamily="2" charset="0"/>
                <a:cs typeface="NikoshBAN" pitchFamily="2" charset="0"/>
              </a:rPr>
              <a:t>বাজার</a:t>
            </a:r>
            <a:endParaRPr altLang="en-US" sz="3000" lang="zh-CN"/>
          </a:p>
        </p:txBody>
      </p:sp>
      <p:sp>
        <p:nvSpPr>
          <p:cNvPr id="1048708" name=""/>
          <p:cNvSpPr>
            <a:spLocks noGrp="1"/>
          </p:cNvSpPr>
          <p:nvPr>
            <p:ph type="subTitle" idx="1"/>
          </p:nvPr>
        </p:nvSpPr>
        <p:spPr>
          <a:xfrm>
            <a:off x="1114192" y="2915545"/>
            <a:ext cx="2448980" cy="785415"/>
          </a:xfrm>
          <a:prstGeom prst="flowChartProcess"/>
          <a:solidFill>
            <a:srgbClr val="0080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rtlCol="0" tIns="45720" vert="horz">
            <a:normAutofit/>
          </a:bodyPr>
          <a:lstStyle>
            <a:lvl1pPr algn="r" defTabSz="457200" indent="0" marL="0">
              <a:buClr>
                <a:schemeClr val="accent1"/>
              </a:buClr>
              <a:buSzPct val="80000"/>
              <a:buFont typeface="Wingdings 3" charset="2"/>
              <a:buNone/>
              <a:defRPr>
                <a:solidFill>
                  <a:schemeClr val="tx1">
                    <a:lumMod val="50000"/>
                    <a:lumOff val="50000"/>
                  </a:schemeClr>
                </a:solidFill>
              </a:defRPr>
            </a:lvl1pPr>
            <a:lvl2pPr algn="ctr" defTabSz="457200" indent="0" marL="457200">
              <a:buClr>
                <a:schemeClr val="accent1"/>
              </a:buClr>
              <a:buSzPct val="80000"/>
              <a:buFont typeface="Wingdings 3" charset="2"/>
              <a:buNone/>
              <a:defRPr>
                <a:solidFill>
                  <a:schemeClr val="tx1">
                    <a:tint val="75000"/>
                  </a:schemeClr>
                </a:solidFill>
              </a:defRPr>
            </a:lvl2pPr>
            <a:lvl3pPr algn="ctr" defTabSz="457200" indent="0" marL="914400">
              <a:buClr>
                <a:schemeClr val="accent1"/>
              </a:buClr>
              <a:buSzPct val="80000"/>
              <a:buFont typeface="Wingdings 3" charset="2"/>
              <a:buNone/>
              <a:defRPr>
                <a:solidFill>
                  <a:schemeClr val="tx1">
                    <a:tint val="75000"/>
                  </a:schemeClr>
                </a:solidFill>
              </a:defRPr>
            </a:lvl3pPr>
            <a:lvl4pPr algn="ctr" defTabSz="457200" indent="0" marL="1371600">
              <a:buClr>
                <a:schemeClr val="accent1"/>
              </a:buClr>
              <a:buSzPct val="80000"/>
              <a:buFont typeface="Wingdings 3" charset="2"/>
              <a:buNone/>
              <a:defRPr>
                <a:solidFill>
                  <a:schemeClr val="tx1">
                    <a:tint val="75000"/>
                  </a:schemeClr>
                </a:solidFill>
              </a:defRPr>
            </a:lvl4pPr>
            <a:lvl5pPr algn="ctr" defTabSz="457200" indent="0" marL="1828800">
              <a:buClr>
                <a:schemeClr val="accent1"/>
              </a:buClr>
              <a:buSzPct val="80000"/>
              <a:buFont typeface="Wingdings 3" charset="2"/>
              <a:buNone/>
              <a:defRPr>
                <a:solidFill>
                  <a:schemeClr val="tx1">
                    <a:tint val="75000"/>
                  </a:schemeClr>
                </a:solidFill>
              </a:defRPr>
            </a:lvl5pPr>
            <a:lvl6pPr algn="ctr" defTabSz="457200" indent="0" marL="2286000">
              <a:buClr>
                <a:schemeClr val="accent1"/>
              </a:buClr>
              <a:buSzPct val="80000"/>
              <a:buFont typeface="Wingdings 3" charset="2"/>
              <a:buNone/>
              <a:defRPr>
                <a:solidFill>
                  <a:schemeClr val="tx1">
                    <a:tint val="75000"/>
                  </a:schemeClr>
                </a:solidFill>
              </a:defRPr>
            </a:lvl6pPr>
            <a:lvl7pPr algn="ctr" defTabSz="457200" indent="0" marL="2743200">
              <a:buClr>
                <a:schemeClr val="accent1"/>
              </a:buClr>
              <a:buSzPct val="80000"/>
              <a:buFont typeface="Wingdings 3" charset="2"/>
              <a:buNone/>
              <a:defRPr>
                <a:solidFill>
                  <a:schemeClr val="tx1">
                    <a:tint val="75000"/>
                  </a:schemeClr>
                </a:solidFill>
              </a:defRPr>
            </a:lvl7pPr>
            <a:lvl8pPr algn="ctr" defTabSz="457200" indent="0" marL="3200400">
              <a:buClr>
                <a:schemeClr val="accent1"/>
              </a:buClr>
              <a:buSzPct val="80000"/>
              <a:buFont typeface="Wingdings 3" charset="2"/>
              <a:buNone/>
              <a:defRPr>
                <a:solidFill>
                  <a:schemeClr val="tx1">
                    <a:tint val="75000"/>
                  </a:schemeClr>
                </a:solidFill>
              </a:defRPr>
            </a:lvl8pPr>
            <a:lvl9pPr algn="ctr" defTabSz="457200" indent="0" marL="3657600">
              <a:buClr>
                <a:schemeClr val="accent1"/>
              </a:buClr>
              <a:buSzPct val="80000"/>
              <a:buFont typeface="Wingdings 3" charset="2"/>
              <a:buNone/>
              <a:defRPr>
                <a:solidFill>
                  <a:schemeClr val="tx1">
                    <a:tint val="75000"/>
                  </a:schemeClr>
                </a:solidFill>
              </a:defRPr>
            </a:lvl9pPr>
          </a:lstStyle>
          <a:p>
            <a:pPr algn="ctr"/>
            <a:r>
              <a:rPr dirty="0" sz="2400" lang="en-US">
                <a:solidFill>
                  <a:srgbClr val="FFFFFF"/>
                </a:solidFill>
                <a:latin typeface="NikoshBAN" pitchFamily="2" charset="0"/>
                <a:cs typeface="NikoshBAN" pitchFamily="2" charset="0"/>
              </a:rPr>
              <a:t>অ</a:t>
            </a:r>
            <a:r>
              <a:rPr dirty="0" sz="2400" lang="en-US">
                <a:solidFill>
                  <a:srgbClr val="FFFFFF"/>
                </a:solidFill>
                <a:latin typeface="NikoshBAN" pitchFamily="2" charset="0"/>
                <a:cs typeface="NikoshBAN" pitchFamily="2" charset="0"/>
              </a:rPr>
              <a:t>ল</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গ</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প</a:t>
            </a:r>
            <a:r>
              <a:rPr dirty="0" sz="2400" lang="en-US">
                <a:solidFill>
                  <a:srgbClr val="FFFFFF"/>
                </a:solidFill>
                <a:latin typeface="NikoshBAN" pitchFamily="2" charset="0"/>
                <a:cs typeface="NikoshBAN" pitchFamily="2" charset="0"/>
              </a:rPr>
              <a:t>ল</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 </a:t>
            </a:r>
            <a:r>
              <a:rPr dirty="0" sz="2400" lang="en-US">
                <a:solidFill>
                  <a:srgbClr val="FFFFFF"/>
                </a:solidFill>
                <a:latin typeface="NikoshBAN" pitchFamily="2" charset="0"/>
                <a:cs typeface="NikoshBAN" pitchFamily="2" charset="0"/>
              </a:rPr>
              <a:t>ব</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জ</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র</a:t>
            </a:r>
            <a:endParaRPr dirty="0" sz="2400" lang="en-US">
              <a:solidFill>
                <a:srgbClr val="FFFFFF"/>
              </a:solidFill>
              <a:latin typeface="NikoshBAN" pitchFamily="2" charset="0"/>
              <a:cs typeface="NikoshBAN" pitchFamily="2" charset="0"/>
            </a:endParaRPr>
          </a:p>
        </p:txBody>
      </p:sp>
      <p:sp>
        <p:nvSpPr>
          <p:cNvPr id="1048709" name=""/>
          <p:cNvSpPr>
            <a:spLocks noGrp="1"/>
          </p:cNvSpPr>
          <p:nvPr>
            <p:ph type="subTitle" idx="1"/>
          </p:nvPr>
        </p:nvSpPr>
        <p:spPr>
          <a:xfrm>
            <a:off x="1114193" y="3980609"/>
            <a:ext cx="2448980" cy="690174"/>
          </a:xfrm>
          <a:prstGeom prst="flowChartProcess"/>
          <a:solidFill>
            <a:srgbClr val="0080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rtlCol="0" tIns="45720" vert="horz">
            <a:normAutofit fontScale="95833" lnSpcReduction="20000"/>
          </a:bodyPr>
          <a:lstStyle>
            <a:lvl1pPr algn="r" defTabSz="457200" indent="0" marL="0">
              <a:buClr>
                <a:schemeClr val="accent1"/>
              </a:buClr>
              <a:buSzPct val="80000"/>
              <a:buFont typeface="Wingdings 3" charset="2"/>
              <a:buNone/>
              <a:defRPr>
                <a:solidFill>
                  <a:schemeClr val="tx1">
                    <a:lumMod val="50000"/>
                    <a:lumOff val="50000"/>
                  </a:schemeClr>
                </a:solidFill>
              </a:defRPr>
            </a:lvl1pPr>
            <a:lvl2pPr algn="ctr" defTabSz="457200" indent="0" marL="457200">
              <a:buClr>
                <a:schemeClr val="accent1"/>
              </a:buClr>
              <a:buSzPct val="80000"/>
              <a:buFont typeface="Wingdings 3" charset="2"/>
              <a:buNone/>
              <a:defRPr>
                <a:solidFill>
                  <a:schemeClr val="tx1">
                    <a:tint val="75000"/>
                  </a:schemeClr>
                </a:solidFill>
              </a:defRPr>
            </a:lvl2pPr>
            <a:lvl3pPr algn="ctr" defTabSz="457200" indent="0" marL="914400">
              <a:buClr>
                <a:schemeClr val="accent1"/>
              </a:buClr>
              <a:buSzPct val="80000"/>
              <a:buFont typeface="Wingdings 3" charset="2"/>
              <a:buNone/>
              <a:defRPr>
                <a:solidFill>
                  <a:schemeClr val="tx1">
                    <a:tint val="75000"/>
                  </a:schemeClr>
                </a:solidFill>
              </a:defRPr>
            </a:lvl3pPr>
            <a:lvl4pPr algn="ctr" defTabSz="457200" indent="0" marL="1371600">
              <a:buClr>
                <a:schemeClr val="accent1"/>
              </a:buClr>
              <a:buSzPct val="80000"/>
              <a:buFont typeface="Wingdings 3" charset="2"/>
              <a:buNone/>
              <a:defRPr>
                <a:solidFill>
                  <a:schemeClr val="tx1">
                    <a:tint val="75000"/>
                  </a:schemeClr>
                </a:solidFill>
              </a:defRPr>
            </a:lvl4pPr>
            <a:lvl5pPr algn="ctr" defTabSz="457200" indent="0" marL="1828800">
              <a:buClr>
                <a:schemeClr val="accent1"/>
              </a:buClr>
              <a:buSzPct val="80000"/>
              <a:buFont typeface="Wingdings 3" charset="2"/>
              <a:buNone/>
              <a:defRPr>
                <a:solidFill>
                  <a:schemeClr val="tx1">
                    <a:tint val="75000"/>
                  </a:schemeClr>
                </a:solidFill>
              </a:defRPr>
            </a:lvl5pPr>
            <a:lvl6pPr algn="ctr" defTabSz="457200" indent="0" marL="2286000">
              <a:buClr>
                <a:schemeClr val="accent1"/>
              </a:buClr>
              <a:buSzPct val="80000"/>
              <a:buFont typeface="Wingdings 3" charset="2"/>
              <a:buNone/>
              <a:defRPr>
                <a:solidFill>
                  <a:schemeClr val="tx1">
                    <a:tint val="75000"/>
                  </a:schemeClr>
                </a:solidFill>
              </a:defRPr>
            </a:lvl6pPr>
            <a:lvl7pPr algn="ctr" defTabSz="457200" indent="0" marL="2743200">
              <a:buClr>
                <a:schemeClr val="accent1"/>
              </a:buClr>
              <a:buSzPct val="80000"/>
              <a:buFont typeface="Wingdings 3" charset="2"/>
              <a:buNone/>
              <a:defRPr>
                <a:solidFill>
                  <a:schemeClr val="tx1">
                    <a:tint val="75000"/>
                  </a:schemeClr>
                </a:solidFill>
              </a:defRPr>
            </a:lvl7pPr>
            <a:lvl8pPr algn="ctr" defTabSz="457200" indent="0" marL="3200400">
              <a:buClr>
                <a:schemeClr val="accent1"/>
              </a:buClr>
              <a:buSzPct val="80000"/>
              <a:buFont typeface="Wingdings 3" charset="2"/>
              <a:buNone/>
              <a:defRPr>
                <a:solidFill>
                  <a:schemeClr val="tx1">
                    <a:tint val="75000"/>
                  </a:schemeClr>
                </a:solidFill>
              </a:defRPr>
            </a:lvl8pPr>
            <a:lvl9pPr algn="ctr" defTabSz="457200" indent="0" marL="3657600">
              <a:buClr>
                <a:schemeClr val="accent1"/>
              </a:buClr>
              <a:buSzPct val="80000"/>
              <a:buFont typeface="Wingdings 3" charset="2"/>
              <a:buNone/>
              <a:defRPr>
                <a:solidFill>
                  <a:schemeClr val="tx1">
                    <a:tint val="75000"/>
                  </a:schemeClr>
                </a:solidFill>
              </a:defRPr>
            </a:lvl9pPr>
          </a:lstStyle>
          <a:p>
            <a:pPr algn="ctr"/>
            <a:r>
              <a:rPr dirty="0" sz="2400" lang="en-US">
                <a:solidFill>
                  <a:srgbClr val="FFFFFF"/>
                </a:solidFill>
                <a:latin typeface="NikoshBAN" pitchFamily="2" charset="0"/>
                <a:cs typeface="NikoshBAN" pitchFamily="2" charset="0"/>
              </a:rPr>
              <a:t>দ</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ব</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প</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ক্ষিক</a:t>
            </a:r>
            <a:r>
              <a:rPr dirty="0" sz="2400" lang="en-US">
                <a:solidFill>
                  <a:srgbClr val="FFFFFF"/>
                </a:solidFill>
                <a:latin typeface="NikoshBAN" pitchFamily="2" charset="0"/>
                <a:cs typeface="NikoshBAN" pitchFamily="2" charset="0"/>
              </a:rPr>
              <a:t> </a:t>
            </a:r>
            <a:r>
              <a:rPr dirty="0" sz="2400" lang="en-US">
                <a:solidFill>
                  <a:srgbClr val="FFFFFF"/>
                </a:solidFill>
                <a:latin typeface="NikoshBAN" pitchFamily="2" charset="0"/>
                <a:cs typeface="NikoshBAN" pitchFamily="2" charset="0"/>
              </a:rPr>
              <a:t>এ</a:t>
            </a:r>
            <a:r>
              <a:rPr dirty="0" sz="2400" lang="en-US">
                <a:solidFill>
                  <a:srgbClr val="FFFFFF"/>
                </a:solidFill>
                <a:latin typeface="NikoshBAN" pitchFamily="2" charset="0"/>
                <a:cs typeface="NikoshBAN" pitchFamily="2" charset="0"/>
              </a:rPr>
              <a:t>ক</a:t>
            </a:r>
            <a:r>
              <a:rPr dirty="0" sz="2400" lang="en-US">
                <a:solidFill>
                  <a:srgbClr val="FFFFFF"/>
                </a:solidFill>
                <a:latin typeface="NikoshBAN" pitchFamily="2" charset="0"/>
                <a:cs typeface="NikoshBAN" pitchFamily="2" charset="0"/>
              </a:rPr>
              <a:t>চ</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টিয়া</a:t>
            </a:r>
            <a:r>
              <a:rPr dirty="0" sz="2400" lang="en-US">
                <a:solidFill>
                  <a:srgbClr val="FFFFFF"/>
                </a:solidFill>
                <a:latin typeface="NikoshBAN" pitchFamily="2" charset="0"/>
                <a:cs typeface="NikoshBAN" pitchFamily="2" charset="0"/>
              </a:rPr>
              <a:t> </a:t>
            </a:r>
            <a:r>
              <a:rPr dirty="0" sz="2400" lang="en-US">
                <a:solidFill>
                  <a:srgbClr val="FFFFFF"/>
                </a:solidFill>
                <a:latin typeface="NikoshBAN" pitchFamily="2" charset="0"/>
                <a:cs typeface="NikoshBAN" pitchFamily="2" charset="0"/>
              </a:rPr>
              <a:t> </a:t>
            </a:r>
            <a:endParaRPr dirty="0" sz="2400" lang="en-US">
              <a:solidFill>
                <a:srgbClr val="FFFFFF"/>
              </a:solidFill>
              <a:latin typeface="NikoshBAN" pitchFamily="2" charset="0"/>
              <a:cs typeface="NikoshBAN" pitchFamily="2" charset="0"/>
            </a:endParaRPr>
          </a:p>
        </p:txBody>
      </p:sp>
      <p:sp>
        <p:nvSpPr>
          <p:cNvPr id="1048710" name=""/>
          <p:cNvSpPr>
            <a:spLocks noGrp="1"/>
          </p:cNvSpPr>
          <p:nvPr>
            <p:ph type="subTitle" idx="1"/>
          </p:nvPr>
        </p:nvSpPr>
        <p:spPr>
          <a:xfrm>
            <a:off x="1114192" y="4974454"/>
            <a:ext cx="2448980" cy="785415"/>
          </a:xfrm>
          <a:prstGeom prst="flowChartProcess"/>
          <a:solidFill>
            <a:srgbClr val="0080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rtlCol="0" tIns="45720" vert="horz">
            <a:normAutofit/>
          </a:bodyPr>
          <a:lstStyle>
            <a:lvl1pPr algn="r" defTabSz="457200" indent="0" marL="0">
              <a:buClr>
                <a:schemeClr val="accent1"/>
              </a:buClr>
              <a:buSzPct val="80000"/>
              <a:buFont typeface="Wingdings 3" charset="2"/>
              <a:buNone/>
              <a:defRPr>
                <a:solidFill>
                  <a:schemeClr val="tx1">
                    <a:lumMod val="50000"/>
                    <a:lumOff val="50000"/>
                  </a:schemeClr>
                </a:solidFill>
              </a:defRPr>
            </a:lvl1pPr>
            <a:lvl2pPr algn="ctr" defTabSz="457200" indent="0" marL="457200">
              <a:buClr>
                <a:schemeClr val="accent1"/>
              </a:buClr>
              <a:buSzPct val="80000"/>
              <a:buFont typeface="Wingdings 3" charset="2"/>
              <a:buNone/>
              <a:defRPr>
                <a:solidFill>
                  <a:schemeClr val="tx1">
                    <a:tint val="75000"/>
                  </a:schemeClr>
                </a:solidFill>
              </a:defRPr>
            </a:lvl2pPr>
            <a:lvl3pPr algn="ctr" defTabSz="457200" indent="0" marL="914400">
              <a:buClr>
                <a:schemeClr val="accent1"/>
              </a:buClr>
              <a:buSzPct val="80000"/>
              <a:buFont typeface="Wingdings 3" charset="2"/>
              <a:buNone/>
              <a:defRPr>
                <a:solidFill>
                  <a:schemeClr val="tx1">
                    <a:tint val="75000"/>
                  </a:schemeClr>
                </a:solidFill>
              </a:defRPr>
            </a:lvl3pPr>
            <a:lvl4pPr algn="ctr" defTabSz="457200" indent="0" marL="1371600">
              <a:buClr>
                <a:schemeClr val="accent1"/>
              </a:buClr>
              <a:buSzPct val="80000"/>
              <a:buFont typeface="Wingdings 3" charset="2"/>
              <a:buNone/>
              <a:defRPr>
                <a:solidFill>
                  <a:schemeClr val="tx1">
                    <a:tint val="75000"/>
                  </a:schemeClr>
                </a:solidFill>
              </a:defRPr>
            </a:lvl4pPr>
            <a:lvl5pPr algn="ctr" defTabSz="457200" indent="0" marL="1828800">
              <a:buClr>
                <a:schemeClr val="accent1"/>
              </a:buClr>
              <a:buSzPct val="80000"/>
              <a:buFont typeface="Wingdings 3" charset="2"/>
              <a:buNone/>
              <a:defRPr>
                <a:solidFill>
                  <a:schemeClr val="tx1">
                    <a:tint val="75000"/>
                  </a:schemeClr>
                </a:solidFill>
              </a:defRPr>
            </a:lvl5pPr>
            <a:lvl6pPr algn="ctr" defTabSz="457200" indent="0" marL="2286000">
              <a:buClr>
                <a:schemeClr val="accent1"/>
              </a:buClr>
              <a:buSzPct val="80000"/>
              <a:buFont typeface="Wingdings 3" charset="2"/>
              <a:buNone/>
              <a:defRPr>
                <a:solidFill>
                  <a:schemeClr val="tx1">
                    <a:tint val="75000"/>
                  </a:schemeClr>
                </a:solidFill>
              </a:defRPr>
            </a:lvl6pPr>
            <a:lvl7pPr algn="ctr" defTabSz="457200" indent="0" marL="2743200">
              <a:buClr>
                <a:schemeClr val="accent1"/>
              </a:buClr>
              <a:buSzPct val="80000"/>
              <a:buFont typeface="Wingdings 3" charset="2"/>
              <a:buNone/>
              <a:defRPr>
                <a:solidFill>
                  <a:schemeClr val="tx1">
                    <a:tint val="75000"/>
                  </a:schemeClr>
                </a:solidFill>
              </a:defRPr>
            </a:lvl7pPr>
            <a:lvl8pPr algn="ctr" defTabSz="457200" indent="0" marL="3200400">
              <a:buClr>
                <a:schemeClr val="accent1"/>
              </a:buClr>
              <a:buSzPct val="80000"/>
              <a:buFont typeface="Wingdings 3" charset="2"/>
              <a:buNone/>
              <a:defRPr>
                <a:solidFill>
                  <a:schemeClr val="tx1">
                    <a:tint val="75000"/>
                  </a:schemeClr>
                </a:solidFill>
              </a:defRPr>
            </a:lvl8pPr>
            <a:lvl9pPr algn="ctr" defTabSz="457200" indent="0" marL="3657600">
              <a:buClr>
                <a:schemeClr val="accent1"/>
              </a:buClr>
              <a:buSzPct val="80000"/>
              <a:buFont typeface="Wingdings 3" charset="2"/>
              <a:buNone/>
              <a:defRPr>
                <a:solidFill>
                  <a:schemeClr val="tx1">
                    <a:tint val="75000"/>
                  </a:schemeClr>
                </a:solidFill>
              </a:defRPr>
            </a:lvl9pPr>
          </a:lstStyle>
          <a:p>
            <a:pPr algn="ctr"/>
            <a:r>
              <a:rPr dirty="0" sz="2400" lang="en-US">
                <a:solidFill>
                  <a:srgbClr val="FFFFFF"/>
                </a:solidFill>
                <a:latin typeface="NikoshBAN" pitchFamily="2" charset="0"/>
                <a:cs typeface="NikoshBAN" pitchFamily="2" charset="0"/>
              </a:rPr>
              <a:t>ড</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য়</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প</a:t>
            </a:r>
            <a:r>
              <a:rPr dirty="0" sz="2400" lang="en-US">
                <a:solidFill>
                  <a:srgbClr val="FFFFFF"/>
                </a:solidFill>
                <a:latin typeface="NikoshBAN" pitchFamily="2" charset="0"/>
                <a:cs typeface="NikoshBAN" pitchFamily="2" charset="0"/>
              </a:rPr>
              <a:t>স</a:t>
            </a:r>
            <a:r>
              <a:rPr dirty="0" sz="2400" lang="en-US">
                <a:solidFill>
                  <a:srgbClr val="FFFFFF"/>
                </a:solidFill>
                <a:latin typeface="NikoshBAN" pitchFamily="2" charset="0"/>
                <a:cs typeface="NikoshBAN" pitchFamily="2" charset="0"/>
              </a:rPr>
              <a:t>ন</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 </a:t>
            </a:r>
            <a:r>
              <a:rPr dirty="0" sz="2400" lang="en-US">
                <a:solidFill>
                  <a:srgbClr val="FFFFFF"/>
                </a:solidFill>
                <a:latin typeface="NikoshBAN" pitchFamily="2" charset="0"/>
                <a:cs typeface="NikoshBAN" pitchFamily="2" charset="0"/>
              </a:rPr>
              <a:t>ব</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জ</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র</a:t>
            </a:r>
            <a:endParaRPr dirty="0" sz="2400" lang="en-US">
              <a:solidFill>
                <a:srgbClr val="FFFFFF"/>
              </a:solidFill>
              <a:latin typeface="NikoshBAN" pitchFamily="2" charset="0"/>
              <a:cs typeface="NikoshBAN" pitchFamily="2" charset="0"/>
            </a:endParaRPr>
          </a:p>
        </p:txBody>
      </p:sp>
      <p:sp>
        <p:nvSpPr>
          <p:cNvPr id="1048711" name=""/>
          <p:cNvSpPr>
            <a:spLocks noGrp="1"/>
          </p:cNvSpPr>
          <p:nvPr>
            <p:ph type="subTitle" idx="1"/>
          </p:nvPr>
        </p:nvSpPr>
        <p:spPr>
          <a:xfrm>
            <a:off x="5580827" y="1850480"/>
            <a:ext cx="2448980" cy="785415"/>
          </a:xfrm>
          <a:prstGeom prst="flowChartProcess"/>
          <a:solidFill>
            <a:srgbClr val="0080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rtlCol="0" tIns="45720" vert="horz">
            <a:normAutofit/>
          </a:bodyPr>
          <a:lstStyle>
            <a:lvl1pPr algn="r" defTabSz="457200" indent="0" marL="0">
              <a:buClr>
                <a:schemeClr val="accent1"/>
              </a:buClr>
              <a:buSzPct val="80000"/>
              <a:buFont typeface="Wingdings 3" charset="2"/>
              <a:buNone/>
              <a:defRPr>
                <a:solidFill>
                  <a:schemeClr val="tx1">
                    <a:lumMod val="50000"/>
                    <a:lumOff val="50000"/>
                  </a:schemeClr>
                </a:solidFill>
              </a:defRPr>
            </a:lvl1pPr>
            <a:lvl2pPr algn="ctr" defTabSz="457200" indent="0" marL="457200">
              <a:buClr>
                <a:schemeClr val="accent1"/>
              </a:buClr>
              <a:buSzPct val="80000"/>
              <a:buFont typeface="Wingdings 3" charset="2"/>
              <a:buNone/>
              <a:defRPr>
                <a:solidFill>
                  <a:schemeClr val="tx1">
                    <a:tint val="75000"/>
                  </a:schemeClr>
                </a:solidFill>
              </a:defRPr>
            </a:lvl2pPr>
            <a:lvl3pPr algn="ctr" defTabSz="457200" indent="0" marL="914400">
              <a:buClr>
                <a:schemeClr val="accent1"/>
              </a:buClr>
              <a:buSzPct val="80000"/>
              <a:buFont typeface="Wingdings 3" charset="2"/>
              <a:buNone/>
              <a:defRPr>
                <a:solidFill>
                  <a:schemeClr val="tx1">
                    <a:tint val="75000"/>
                  </a:schemeClr>
                </a:solidFill>
              </a:defRPr>
            </a:lvl3pPr>
            <a:lvl4pPr algn="ctr" defTabSz="457200" indent="0" marL="1371600">
              <a:buClr>
                <a:schemeClr val="accent1"/>
              </a:buClr>
              <a:buSzPct val="80000"/>
              <a:buFont typeface="Wingdings 3" charset="2"/>
              <a:buNone/>
              <a:defRPr>
                <a:solidFill>
                  <a:schemeClr val="tx1">
                    <a:tint val="75000"/>
                  </a:schemeClr>
                </a:solidFill>
              </a:defRPr>
            </a:lvl4pPr>
            <a:lvl5pPr algn="ctr" defTabSz="457200" indent="0" marL="1828800">
              <a:buClr>
                <a:schemeClr val="accent1"/>
              </a:buClr>
              <a:buSzPct val="80000"/>
              <a:buFont typeface="Wingdings 3" charset="2"/>
              <a:buNone/>
              <a:defRPr>
                <a:solidFill>
                  <a:schemeClr val="tx1">
                    <a:tint val="75000"/>
                  </a:schemeClr>
                </a:solidFill>
              </a:defRPr>
            </a:lvl5pPr>
            <a:lvl6pPr algn="ctr" defTabSz="457200" indent="0" marL="2286000">
              <a:buClr>
                <a:schemeClr val="accent1"/>
              </a:buClr>
              <a:buSzPct val="80000"/>
              <a:buFont typeface="Wingdings 3" charset="2"/>
              <a:buNone/>
              <a:defRPr>
                <a:solidFill>
                  <a:schemeClr val="tx1">
                    <a:tint val="75000"/>
                  </a:schemeClr>
                </a:solidFill>
              </a:defRPr>
            </a:lvl6pPr>
            <a:lvl7pPr algn="ctr" defTabSz="457200" indent="0" marL="2743200">
              <a:buClr>
                <a:schemeClr val="accent1"/>
              </a:buClr>
              <a:buSzPct val="80000"/>
              <a:buFont typeface="Wingdings 3" charset="2"/>
              <a:buNone/>
              <a:defRPr>
                <a:solidFill>
                  <a:schemeClr val="tx1">
                    <a:tint val="75000"/>
                  </a:schemeClr>
                </a:solidFill>
              </a:defRPr>
            </a:lvl7pPr>
            <a:lvl8pPr algn="ctr" defTabSz="457200" indent="0" marL="3200400">
              <a:buClr>
                <a:schemeClr val="accent1"/>
              </a:buClr>
              <a:buSzPct val="80000"/>
              <a:buFont typeface="Wingdings 3" charset="2"/>
              <a:buNone/>
              <a:defRPr>
                <a:solidFill>
                  <a:schemeClr val="tx1">
                    <a:tint val="75000"/>
                  </a:schemeClr>
                </a:solidFill>
              </a:defRPr>
            </a:lvl8pPr>
            <a:lvl9pPr algn="ctr" defTabSz="457200" indent="0" marL="3657600">
              <a:buClr>
                <a:schemeClr val="accent1"/>
              </a:buClr>
              <a:buSzPct val="80000"/>
              <a:buFont typeface="Wingdings 3" charset="2"/>
              <a:buNone/>
              <a:defRPr>
                <a:solidFill>
                  <a:schemeClr val="tx1">
                    <a:tint val="75000"/>
                  </a:schemeClr>
                </a:solidFill>
              </a:defRPr>
            </a:lvl9pPr>
          </a:lstStyle>
          <a:p>
            <a:pPr algn="ctr"/>
            <a:r>
              <a:rPr dirty="0" sz="2400" lang="en-US">
                <a:solidFill>
                  <a:srgbClr val="FFFFFF"/>
                </a:solidFill>
                <a:latin typeface="NikoshBAN" pitchFamily="2" charset="0"/>
                <a:cs typeface="NikoshBAN" pitchFamily="2" charset="0"/>
              </a:rPr>
              <a:t>ড</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য়</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প</a:t>
            </a:r>
            <a:r>
              <a:rPr dirty="0" sz="2400" lang="en-US">
                <a:solidFill>
                  <a:srgbClr val="FFFFFF"/>
                </a:solidFill>
                <a:latin typeface="NikoshBAN" pitchFamily="2" charset="0"/>
                <a:cs typeface="NikoshBAN" pitchFamily="2" charset="0"/>
              </a:rPr>
              <a:t>ল</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 </a:t>
            </a:r>
            <a:r>
              <a:rPr dirty="0" sz="2400" lang="en-US">
                <a:solidFill>
                  <a:srgbClr val="FFFFFF"/>
                </a:solidFill>
                <a:latin typeface="NikoshBAN" pitchFamily="2" charset="0"/>
                <a:cs typeface="NikoshBAN" pitchFamily="2" charset="0"/>
              </a:rPr>
              <a:t>ব</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জ</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র</a:t>
            </a:r>
            <a:endParaRPr dirty="0" sz="2400" lang="en-US">
              <a:solidFill>
                <a:srgbClr val="FFFFFF"/>
              </a:solidFill>
              <a:latin typeface="NikoshBAN" pitchFamily="2" charset="0"/>
              <a:cs typeface="NikoshBAN" pitchFamily="2" charset="0"/>
            </a:endParaRPr>
          </a:p>
        </p:txBody>
      </p:sp>
      <p:sp>
        <p:nvSpPr>
          <p:cNvPr id="1048712" name=""/>
          <p:cNvSpPr>
            <a:spLocks noGrp="1"/>
          </p:cNvSpPr>
          <p:nvPr>
            <p:ph type="subTitle" idx="1"/>
          </p:nvPr>
        </p:nvSpPr>
        <p:spPr>
          <a:xfrm>
            <a:off x="5580828" y="2895018"/>
            <a:ext cx="2448980" cy="707544"/>
          </a:xfrm>
          <a:prstGeom prst="flowChartProcess"/>
          <a:solidFill>
            <a:srgbClr val="0080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rtlCol="0" tIns="45720" vert="horz">
            <a:normAutofit fontScale="95833" lnSpcReduction="20000"/>
          </a:bodyPr>
          <a:lstStyle>
            <a:lvl1pPr algn="r" defTabSz="457200" indent="0" marL="0">
              <a:buClr>
                <a:schemeClr val="accent1"/>
              </a:buClr>
              <a:buSzPct val="80000"/>
              <a:buFont typeface="Wingdings 3" charset="2"/>
              <a:buNone/>
              <a:defRPr>
                <a:solidFill>
                  <a:schemeClr val="tx1">
                    <a:lumMod val="50000"/>
                    <a:lumOff val="50000"/>
                  </a:schemeClr>
                </a:solidFill>
              </a:defRPr>
            </a:lvl1pPr>
            <a:lvl2pPr algn="ctr" defTabSz="457200" indent="0" marL="457200">
              <a:buClr>
                <a:schemeClr val="accent1"/>
              </a:buClr>
              <a:buSzPct val="80000"/>
              <a:buFont typeface="Wingdings 3" charset="2"/>
              <a:buNone/>
              <a:defRPr>
                <a:solidFill>
                  <a:schemeClr val="tx1">
                    <a:tint val="75000"/>
                  </a:schemeClr>
                </a:solidFill>
              </a:defRPr>
            </a:lvl2pPr>
            <a:lvl3pPr algn="ctr" defTabSz="457200" indent="0" marL="914400">
              <a:buClr>
                <a:schemeClr val="accent1"/>
              </a:buClr>
              <a:buSzPct val="80000"/>
              <a:buFont typeface="Wingdings 3" charset="2"/>
              <a:buNone/>
              <a:defRPr>
                <a:solidFill>
                  <a:schemeClr val="tx1">
                    <a:tint val="75000"/>
                  </a:schemeClr>
                </a:solidFill>
              </a:defRPr>
            </a:lvl3pPr>
            <a:lvl4pPr algn="ctr" defTabSz="457200" indent="0" marL="1371600">
              <a:buClr>
                <a:schemeClr val="accent1"/>
              </a:buClr>
              <a:buSzPct val="80000"/>
              <a:buFont typeface="Wingdings 3" charset="2"/>
              <a:buNone/>
              <a:defRPr>
                <a:solidFill>
                  <a:schemeClr val="tx1">
                    <a:tint val="75000"/>
                  </a:schemeClr>
                </a:solidFill>
              </a:defRPr>
            </a:lvl4pPr>
            <a:lvl5pPr algn="ctr" defTabSz="457200" indent="0" marL="1828800">
              <a:buClr>
                <a:schemeClr val="accent1"/>
              </a:buClr>
              <a:buSzPct val="80000"/>
              <a:buFont typeface="Wingdings 3" charset="2"/>
              <a:buNone/>
              <a:defRPr>
                <a:solidFill>
                  <a:schemeClr val="tx1">
                    <a:tint val="75000"/>
                  </a:schemeClr>
                </a:solidFill>
              </a:defRPr>
            </a:lvl5pPr>
            <a:lvl6pPr algn="ctr" defTabSz="457200" indent="0" marL="2286000">
              <a:buClr>
                <a:schemeClr val="accent1"/>
              </a:buClr>
              <a:buSzPct val="80000"/>
              <a:buFont typeface="Wingdings 3" charset="2"/>
              <a:buNone/>
              <a:defRPr>
                <a:solidFill>
                  <a:schemeClr val="tx1">
                    <a:tint val="75000"/>
                  </a:schemeClr>
                </a:solidFill>
              </a:defRPr>
            </a:lvl6pPr>
            <a:lvl7pPr algn="ctr" defTabSz="457200" indent="0" marL="2743200">
              <a:buClr>
                <a:schemeClr val="accent1"/>
              </a:buClr>
              <a:buSzPct val="80000"/>
              <a:buFont typeface="Wingdings 3" charset="2"/>
              <a:buNone/>
              <a:defRPr>
                <a:solidFill>
                  <a:schemeClr val="tx1">
                    <a:tint val="75000"/>
                  </a:schemeClr>
                </a:solidFill>
              </a:defRPr>
            </a:lvl7pPr>
            <a:lvl8pPr algn="ctr" defTabSz="457200" indent="0" marL="3200400">
              <a:buClr>
                <a:schemeClr val="accent1"/>
              </a:buClr>
              <a:buSzPct val="80000"/>
              <a:buFont typeface="Wingdings 3" charset="2"/>
              <a:buNone/>
              <a:defRPr>
                <a:solidFill>
                  <a:schemeClr val="tx1">
                    <a:tint val="75000"/>
                  </a:schemeClr>
                </a:solidFill>
              </a:defRPr>
            </a:lvl8pPr>
            <a:lvl9pPr algn="ctr" defTabSz="457200" indent="0" marL="3657600">
              <a:buClr>
                <a:schemeClr val="accent1"/>
              </a:buClr>
              <a:buSzPct val="80000"/>
              <a:buFont typeface="Wingdings 3" charset="2"/>
              <a:buNone/>
              <a:defRPr>
                <a:solidFill>
                  <a:schemeClr val="tx1">
                    <a:tint val="75000"/>
                  </a:schemeClr>
                </a:solidFill>
              </a:defRPr>
            </a:lvl9pPr>
          </a:lstStyle>
          <a:p>
            <a:pPr algn="ctr"/>
            <a:r>
              <a:rPr dirty="0" sz="2400" lang="en-US">
                <a:solidFill>
                  <a:srgbClr val="FFFFFF"/>
                </a:solidFill>
                <a:latin typeface="NikoshBAN" pitchFamily="2" charset="0"/>
                <a:cs typeface="NikoshBAN" pitchFamily="2" charset="0"/>
              </a:rPr>
              <a:t>এ</a:t>
            </a:r>
            <a:r>
              <a:rPr dirty="0" sz="2400" lang="en-US">
                <a:solidFill>
                  <a:srgbClr val="FFFFFF"/>
                </a:solidFill>
                <a:latin typeface="NikoshBAN" pitchFamily="2" charset="0"/>
                <a:cs typeface="NikoshBAN" pitchFamily="2" charset="0"/>
              </a:rPr>
              <a:t>ক</a:t>
            </a:r>
            <a:r>
              <a:rPr dirty="0" sz="2400" lang="en-US">
                <a:solidFill>
                  <a:srgbClr val="FFFFFF"/>
                </a:solidFill>
                <a:latin typeface="NikoshBAN" pitchFamily="2" charset="0"/>
                <a:cs typeface="NikoshBAN" pitchFamily="2" charset="0"/>
              </a:rPr>
              <a:t>চ</a:t>
            </a:r>
            <a:r>
              <a:rPr dirty="0" sz="2400" lang="en-US">
                <a:solidFill>
                  <a:srgbClr val="FFFFFF"/>
                </a:solidFill>
                <a:latin typeface="NikoshBAN" pitchFamily="2" charset="0"/>
                <a:cs typeface="NikoshBAN" pitchFamily="2" charset="0"/>
              </a:rPr>
              <a:t>েটিয়া</a:t>
            </a:r>
            <a:r>
              <a:rPr dirty="0" sz="2400" lang="en-US">
                <a:solidFill>
                  <a:srgbClr val="FFFFFF"/>
                </a:solidFill>
                <a:latin typeface="NikoshBAN" pitchFamily="2" charset="0"/>
                <a:cs typeface="NikoshBAN" pitchFamily="2" charset="0"/>
              </a:rPr>
              <a:t> </a:t>
            </a:r>
            <a:r>
              <a:rPr dirty="0" sz="2400" lang="en-US">
                <a:solidFill>
                  <a:srgbClr val="FFFFFF"/>
                </a:solidFill>
                <a:latin typeface="NikoshBAN" pitchFamily="2" charset="0"/>
                <a:cs typeface="NikoshBAN" pitchFamily="2" charset="0"/>
              </a:rPr>
              <a:t>প</a:t>
            </a:r>
            <a:r>
              <a:rPr dirty="0" sz="2400" lang="en-US">
                <a:solidFill>
                  <a:srgbClr val="FFFFFF"/>
                </a:solidFill>
                <a:latin typeface="NikoshBAN" pitchFamily="2" charset="0"/>
                <a:cs typeface="NikoshBAN" pitchFamily="2" charset="0"/>
              </a:rPr>
              <a:t>্র</a:t>
            </a:r>
            <a:r>
              <a:rPr dirty="0" sz="2400" lang="en-US">
                <a:solidFill>
                  <a:srgbClr val="FFFFFF"/>
                </a:solidFill>
                <a:latin typeface="NikoshBAN" pitchFamily="2" charset="0"/>
                <a:cs typeface="NikoshBAN" pitchFamily="2" charset="0"/>
              </a:rPr>
              <a:t>ত</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য</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গ</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ত</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ম</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ল</a:t>
            </a:r>
            <a:r>
              <a:rPr dirty="0" sz="2400" lang="en-US">
                <a:solidFill>
                  <a:srgbClr val="FFFFFF"/>
                </a:solidFill>
                <a:latin typeface="NikoshBAN" pitchFamily="2" charset="0"/>
                <a:cs typeface="NikoshBAN" pitchFamily="2" charset="0"/>
              </a:rPr>
              <a:t>ক</a:t>
            </a:r>
            <a:r>
              <a:rPr dirty="0" sz="2400" lang="en-US">
                <a:solidFill>
                  <a:srgbClr val="FFFFFF"/>
                </a:solidFill>
                <a:latin typeface="NikoshBAN" pitchFamily="2" charset="0"/>
                <a:cs typeface="NikoshBAN" pitchFamily="2" charset="0"/>
              </a:rPr>
              <a:t> </a:t>
            </a:r>
            <a:endParaRPr dirty="0" sz="2400" lang="en-US">
              <a:solidFill>
                <a:srgbClr val="FFFFFF"/>
              </a:solidFill>
              <a:latin typeface="NikoshBAN" pitchFamily="2" charset="0"/>
              <a:cs typeface="NikoshBAN" pitchFamily="2" charset="0"/>
            </a:endParaRPr>
          </a:p>
        </p:txBody>
      </p:sp>
      <p:sp>
        <p:nvSpPr>
          <p:cNvPr id="1048713" name=""/>
          <p:cNvSpPr>
            <a:spLocks noGrp="1"/>
          </p:cNvSpPr>
          <p:nvPr>
            <p:ph type="subTitle" idx="1"/>
          </p:nvPr>
        </p:nvSpPr>
        <p:spPr>
          <a:xfrm>
            <a:off x="5580827" y="3861685"/>
            <a:ext cx="2448980" cy="785415"/>
          </a:xfrm>
          <a:prstGeom prst="flowChartProcess"/>
          <a:solidFill>
            <a:srgbClr val="0080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rtlCol="0" tIns="45720" vert="horz">
            <a:normAutofit/>
          </a:bodyPr>
          <a:lstStyle>
            <a:lvl1pPr algn="r" defTabSz="457200" indent="0" marL="0">
              <a:buClr>
                <a:schemeClr val="accent1"/>
              </a:buClr>
              <a:buSzPct val="80000"/>
              <a:buFont typeface="Wingdings 3" charset="2"/>
              <a:buNone/>
              <a:defRPr>
                <a:solidFill>
                  <a:schemeClr val="tx1">
                    <a:lumMod val="50000"/>
                    <a:lumOff val="50000"/>
                  </a:schemeClr>
                </a:solidFill>
              </a:defRPr>
            </a:lvl1pPr>
            <a:lvl2pPr algn="ctr" defTabSz="457200" indent="0" marL="457200">
              <a:buClr>
                <a:schemeClr val="accent1"/>
              </a:buClr>
              <a:buSzPct val="80000"/>
              <a:buFont typeface="Wingdings 3" charset="2"/>
              <a:buNone/>
              <a:defRPr>
                <a:solidFill>
                  <a:schemeClr val="tx1">
                    <a:tint val="75000"/>
                  </a:schemeClr>
                </a:solidFill>
              </a:defRPr>
            </a:lvl2pPr>
            <a:lvl3pPr algn="ctr" defTabSz="457200" indent="0" marL="914400">
              <a:buClr>
                <a:schemeClr val="accent1"/>
              </a:buClr>
              <a:buSzPct val="80000"/>
              <a:buFont typeface="Wingdings 3" charset="2"/>
              <a:buNone/>
              <a:defRPr>
                <a:solidFill>
                  <a:schemeClr val="tx1">
                    <a:tint val="75000"/>
                  </a:schemeClr>
                </a:solidFill>
              </a:defRPr>
            </a:lvl3pPr>
            <a:lvl4pPr algn="ctr" defTabSz="457200" indent="0" marL="1371600">
              <a:buClr>
                <a:schemeClr val="accent1"/>
              </a:buClr>
              <a:buSzPct val="80000"/>
              <a:buFont typeface="Wingdings 3" charset="2"/>
              <a:buNone/>
              <a:defRPr>
                <a:solidFill>
                  <a:schemeClr val="tx1">
                    <a:tint val="75000"/>
                  </a:schemeClr>
                </a:solidFill>
              </a:defRPr>
            </a:lvl4pPr>
            <a:lvl5pPr algn="ctr" defTabSz="457200" indent="0" marL="1828800">
              <a:buClr>
                <a:schemeClr val="accent1"/>
              </a:buClr>
              <a:buSzPct val="80000"/>
              <a:buFont typeface="Wingdings 3" charset="2"/>
              <a:buNone/>
              <a:defRPr>
                <a:solidFill>
                  <a:schemeClr val="tx1">
                    <a:tint val="75000"/>
                  </a:schemeClr>
                </a:solidFill>
              </a:defRPr>
            </a:lvl5pPr>
            <a:lvl6pPr algn="ctr" defTabSz="457200" indent="0" marL="2286000">
              <a:buClr>
                <a:schemeClr val="accent1"/>
              </a:buClr>
              <a:buSzPct val="80000"/>
              <a:buFont typeface="Wingdings 3" charset="2"/>
              <a:buNone/>
              <a:defRPr>
                <a:solidFill>
                  <a:schemeClr val="tx1">
                    <a:tint val="75000"/>
                  </a:schemeClr>
                </a:solidFill>
              </a:defRPr>
            </a:lvl6pPr>
            <a:lvl7pPr algn="ctr" defTabSz="457200" indent="0" marL="2743200">
              <a:buClr>
                <a:schemeClr val="accent1"/>
              </a:buClr>
              <a:buSzPct val="80000"/>
              <a:buFont typeface="Wingdings 3" charset="2"/>
              <a:buNone/>
              <a:defRPr>
                <a:solidFill>
                  <a:schemeClr val="tx1">
                    <a:tint val="75000"/>
                  </a:schemeClr>
                </a:solidFill>
              </a:defRPr>
            </a:lvl7pPr>
            <a:lvl8pPr algn="ctr" defTabSz="457200" indent="0" marL="3200400">
              <a:buClr>
                <a:schemeClr val="accent1"/>
              </a:buClr>
              <a:buSzPct val="80000"/>
              <a:buFont typeface="Wingdings 3" charset="2"/>
              <a:buNone/>
              <a:defRPr>
                <a:solidFill>
                  <a:schemeClr val="tx1">
                    <a:tint val="75000"/>
                  </a:schemeClr>
                </a:solidFill>
              </a:defRPr>
            </a:lvl8pPr>
            <a:lvl9pPr algn="ctr" defTabSz="457200" indent="0" marL="3657600">
              <a:buClr>
                <a:schemeClr val="accent1"/>
              </a:buClr>
              <a:buSzPct val="80000"/>
              <a:buFont typeface="Wingdings 3" charset="2"/>
              <a:buNone/>
              <a:defRPr>
                <a:solidFill>
                  <a:schemeClr val="tx1">
                    <a:tint val="75000"/>
                  </a:schemeClr>
                </a:solidFill>
              </a:defRPr>
            </a:lvl9pPr>
          </a:lstStyle>
          <a:p>
            <a:pPr algn="ctr"/>
            <a:r>
              <a:rPr dirty="0" sz="2400" lang="en-US">
                <a:solidFill>
                  <a:srgbClr val="FFFFFF"/>
                </a:solidFill>
                <a:latin typeface="NikoshBAN" pitchFamily="2" charset="0"/>
                <a:cs typeface="NikoshBAN" pitchFamily="2" charset="0"/>
              </a:rPr>
              <a:t>ম</a:t>
            </a:r>
            <a:r>
              <a:rPr dirty="0" sz="2400" lang="en-US">
                <a:solidFill>
                  <a:srgbClr val="FFFFFF"/>
                </a:solidFill>
                <a:latin typeface="NikoshBAN" pitchFamily="2" charset="0"/>
                <a:cs typeface="NikoshBAN" pitchFamily="2" charset="0"/>
              </a:rPr>
              <a:t>ন</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প</a:t>
            </a:r>
            <a:r>
              <a:rPr dirty="0" sz="2400" lang="en-US">
                <a:solidFill>
                  <a:srgbClr val="FFFFFF"/>
                </a:solidFill>
                <a:latin typeface="NikoshBAN" pitchFamily="2" charset="0"/>
                <a:cs typeface="NikoshBAN" pitchFamily="2" charset="0"/>
              </a:rPr>
              <a:t>স</a:t>
            </a:r>
            <a:r>
              <a:rPr dirty="0" sz="2400" lang="en-US">
                <a:solidFill>
                  <a:srgbClr val="FFFFFF"/>
                </a:solidFill>
                <a:latin typeface="NikoshBAN" pitchFamily="2" charset="0"/>
                <a:cs typeface="NikoshBAN" pitchFamily="2" charset="0"/>
              </a:rPr>
              <a:t>ন</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 </a:t>
            </a:r>
            <a:r>
              <a:rPr dirty="0" sz="2400" lang="en-US">
                <a:solidFill>
                  <a:srgbClr val="FFFFFF"/>
                </a:solidFill>
                <a:latin typeface="NikoshBAN" pitchFamily="2" charset="0"/>
                <a:cs typeface="NikoshBAN" pitchFamily="2" charset="0"/>
              </a:rPr>
              <a:t>ব</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জ</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র</a:t>
            </a:r>
            <a:endParaRPr dirty="0" sz="2400" lang="en-US">
              <a:solidFill>
                <a:srgbClr val="FFFFFF"/>
              </a:solidFill>
              <a:latin typeface="NikoshBAN" pitchFamily="2" charset="0"/>
              <a:cs typeface="NikoshBAN" pitchFamily="2" charset="0"/>
            </a:endParaRPr>
          </a:p>
        </p:txBody>
      </p:sp>
      <p:sp>
        <p:nvSpPr>
          <p:cNvPr id="1048714" name=""/>
          <p:cNvSpPr>
            <a:spLocks noGrp="1"/>
          </p:cNvSpPr>
          <p:nvPr>
            <p:ph type="subTitle" idx="1"/>
          </p:nvPr>
        </p:nvSpPr>
        <p:spPr>
          <a:xfrm>
            <a:off x="5580827" y="4974453"/>
            <a:ext cx="2448980" cy="785415"/>
          </a:xfrm>
          <a:prstGeom prst="flowChartProcess"/>
          <a:solidFill>
            <a:srgbClr val="0080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rtlCol="0" tIns="45720" vert="horz">
            <a:normAutofit/>
          </a:bodyPr>
          <a:lstStyle>
            <a:lvl1pPr algn="r" defTabSz="457200" indent="0" marL="0">
              <a:buClr>
                <a:schemeClr val="accent1"/>
              </a:buClr>
              <a:buSzPct val="80000"/>
              <a:buFont typeface="Wingdings 3" charset="2"/>
              <a:buNone/>
              <a:defRPr>
                <a:solidFill>
                  <a:schemeClr val="tx1">
                    <a:lumMod val="50000"/>
                    <a:lumOff val="50000"/>
                  </a:schemeClr>
                </a:solidFill>
              </a:defRPr>
            </a:lvl1pPr>
            <a:lvl2pPr algn="ctr" defTabSz="457200" indent="0" marL="457200">
              <a:buClr>
                <a:schemeClr val="accent1"/>
              </a:buClr>
              <a:buSzPct val="80000"/>
              <a:buFont typeface="Wingdings 3" charset="2"/>
              <a:buNone/>
              <a:defRPr>
                <a:solidFill>
                  <a:schemeClr val="tx1">
                    <a:tint val="75000"/>
                  </a:schemeClr>
                </a:solidFill>
              </a:defRPr>
            </a:lvl2pPr>
            <a:lvl3pPr algn="ctr" defTabSz="457200" indent="0" marL="914400">
              <a:buClr>
                <a:schemeClr val="accent1"/>
              </a:buClr>
              <a:buSzPct val="80000"/>
              <a:buFont typeface="Wingdings 3" charset="2"/>
              <a:buNone/>
              <a:defRPr>
                <a:solidFill>
                  <a:schemeClr val="tx1">
                    <a:tint val="75000"/>
                  </a:schemeClr>
                </a:solidFill>
              </a:defRPr>
            </a:lvl3pPr>
            <a:lvl4pPr algn="ctr" defTabSz="457200" indent="0" marL="1371600">
              <a:buClr>
                <a:schemeClr val="accent1"/>
              </a:buClr>
              <a:buSzPct val="80000"/>
              <a:buFont typeface="Wingdings 3" charset="2"/>
              <a:buNone/>
              <a:defRPr>
                <a:solidFill>
                  <a:schemeClr val="tx1">
                    <a:tint val="75000"/>
                  </a:schemeClr>
                </a:solidFill>
              </a:defRPr>
            </a:lvl4pPr>
            <a:lvl5pPr algn="ctr" defTabSz="457200" indent="0" marL="1828800">
              <a:buClr>
                <a:schemeClr val="accent1"/>
              </a:buClr>
              <a:buSzPct val="80000"/>
              <a:buFont typeface="Wingdings 3" charset="2"/>
              <a:buNone/>
              <a:defRPr>
                <a:solidFill>
                  <a:schemeClr val="tx1">
                    <a:tint val="75000"/>
                  </a:schemeClr>
                </a:solidFill>
              </a:defRPr>
            </a:lvl5pPr>
            <a:lvl6pPr algn="ctr" defTabSz="457200" indent="0" marL="2286000">
              <a:buClr>
                <a:schemeClr val="accent1"/>
              </a:buClr>
              <a:buSzPct val="80000"/>
              <a:buFont typeface="Wingdings 3" charset="2"/>
              <a:buNone/>
              <a:defRPr>
                <a:solidFill>
                  <a:schemeClr val="tx1">
                    <a:tint val="75000"/>
                  </a:schemeClr>
                </a:solidFill>
              </a:defRPr>
            </a:lvl6pPr>
            <a:lvl7pPr algn="ctr" defTabSz="457200" indent="0" marL="2743200">
              <a:buClr>
                <a:schemeClr val="accent1"/>
              </a:buClr>
              <a:buSzPct val="80000"/>
              <a:buFont typeface="Wingdings 3" charset="2"/>
              <a:buNone/>
              <a:defRPr>
                <a:solidFill>
                  <a:schemeClr val="tx1">
                    <a:tint val="75000"/>
                  </a:schemeClr>
                </a:solidFill>
              </a:defRPr>
            </a:lvl7pPr>
            <a:lvl8pPr algn="ctr" defTabSz="457200" indent="0" marL="3200400">
              <a:buClr>
                <a:schemeClr val="accent1"/>
              </a:buClr>
              <a:buSzPct val="80000"/>
              <a:buFont typeface="Wingdings 3" charset="2"/>
              <a:buNone/>
              <a:defRPr>
                <a:solidFill>
                  <a:schemeClr val="tx1">
                    <a:tint val="75000"/>
                  </a:schemeClr>
                </a:solidFill>
              </a:defRPr>
            </a:lvl8pPr>
            <a:lvl9pPr algn="ctr" defTabSz="457200" indent="0" marL="3657600">
              <a:buClr>
                <a:schemeClr val="accent1"/>
              </a:buClr>
              <a:buSzPct val="80000"/>
              <a:buFont typeface="Wingdings 3" charset="2"/>
              <a:buNone/>
              <a:defRPr>
                <a:solidFill>
                  <a:schemeClr val="tx1">
                    <a:tint val="75000"/>
                  </a:schemeClr>
                </a:solidFill>
              </a:defRPr>
            </a:lvl9pPr>
          </a:lstStyle>
          <a:p>
            <a:pPr algn="ctr"/>
            <a:r>
              <a:rPr dirty="0" sz="2400" lang="en-US">
                <a:solidFill>
                  <a:srgbClr val="FFFFFF"/>
                </a:solidFill>
                <a:latin typeface="NikoshBAN" pitchFamily="2" charset="0"/>
                <a:cs typeface="NikoshBAN" pitchFamily="2" charset="0"/>
              </a:rPr>
              <a:t>অ</a:t>
            </a:r>
            <a:r>
              <a:rPr dirty="0" sz="2400" lang="en-US">
                <a:solidFill>
                  <a:srgbClr val="FFFFFF"/>
                </a:solidFill>
                <a:latin typeface="NikoshBAN" pitchFamily="2" charset="0"/>
                <a:cs typeface="NikoshBAN" pitchFamily="2" charset="0"/>
              </a:rPr>
              <a:t>ল</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গ</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প</a:t>
            </a:r>
            <a:r>
              <a:rPr dirty="0" sz="2400" lang="en-US">
                <a:solidFill>
                  <a:srgbClr val="FFFFFF"/>
                </a:solidFill>
                <a:latin typeface="NikoshBAN" pitchFamily="2" charset="0"/>
                <a:cs typeface="NikoshBAN" pitchFamily="2" charset="0"/>
              </a:rPr>
              <a:t>স</a:t>
            </a:r>
            <a:r>
              <a:rPr dirty="0" sz="2400" lang="en-US">
                <a:solidFill>
                  <a:srgbClr val="FFFFFF"/>
                </a:solidFill>
                <a:latin typeface="NikoshBAN" pitchFamily="2" charset="0"/>
                <a:cs typeface="NikoshBAN" pitchFamily="2" charset="0"/>
              </a:rPr>
              <a:t>ন</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 </a:t>
            </a:r>
            <a:r>
              <a:rPr dirty="0" sz="2400" lang="en-US">
                <a:solidFill>
                  <a:srgbClr val="FFFFFF"/>
                </a:solidFill>
                <a:latin typeface="NikoshBAN" pitchFamily="2" charset="0"/>
                <a:cs typeface="NikoshBAN" pitchFamily="2" charset="0"/>
              </a:rPr>
              <a:t>ব</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জ</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র</a:t>
            </a:r>
            <a:endParaRPr dirty="0" sz="2400" lang="en-US">
              <a:solidFill>
                <a:srgbClr val="FFFFFF"/>
              </a:solidFill>
              <a:latin typeface="NikoshBAN" pitchFamily="2" charset="0"/>
              <a:cs typeface="NikoshBAN" pitchFamily="2" charset="0"/>
            </a:endParaRPr>
          </a:p>
        </p:txBody>
      </p:sp>
      <p:sp>
        <p:nvSpPr>
          <p:cNvPr id="1048715" name=""/>
          <p:cNvSpPr>
            <a:spLocks noGrp="1"/>
          </p:cNvSpPr>
          <p:nvPr>
            <p:ph type="subTitle" idx="1"/>
          </p:nvPr>
        </p:nvSpPr>
        <p:spPr>
          <a:xfrm>
            <a:off x="3347510" y="5891287"/>
            <a:ext cx="2448980" cy="785415"/>
          </a:xfrm>
          <a:prstGeom prst="flowChartProcess"/>
          <a:solidFill>
            <a:srgbClr val="008000"/>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rtlCol="0" tIns="45720" vert="horz">
            <a:normAutofit fontScale="95833" lnSpcReduction="20000"/>
          </a:bodyPr>
          <a:lstStyle>
            <a:lvl1pPr algn="r" defTabSz="457200" indent="0" marL="0">
              <a:buClr>
                <a:schemeClr val="accent1"/>
              </a:buClr>
              <a:buSzPct val="80000"/>
              <a:buFont typeface="Wingdings 3" charset="2"/>
              <a:buNone/>
              <a:defRPr>
                <a:solidFill>
                  <a:schemeClr val="tx1">
                    <a:lumMod val="50000"/>
                    <a:lumOff val="50000"/>
                  </a:schemeClr>
                </a:solidFill>
              </a:defRPr>
            </a:lvl1pPr>
            <a:lvl2pPr algn="ctr" defTabSz="457200" indent="0" marL="457200">
              <a:buClr>
                <a:schemeClr val="accent1"/>
              </a:buClr>
              <a:buSzPct val="80000"/>
              <a:buFont typeface="Wingdings 3" charset="2"/>
              <a:buNone/>
              <a:defRPr>
                <a:solidFill>
                  <a:schemeClr val="tx1">
                    <a:tint val="75000"/>
                  </a:schemeClr>
                </a:solidFill>
              </a:defRPr>
            </a:lvl2pPr>
            <a:lvl3pPr algn="ctr" defTabSz="457200" indent="0" marL="914400">
              <a:buClr>
                <a:schemeClr val="accent1"/>
              </a:buClr>
              <a:buSzPct val="80000"/>
              <a:buFont typeface="Wingdings 3" charset="2"/>
              <a:buNone/>
              <a:defRPr>
                <a:solidFill>
                  <a:schemeClr val="tx1">
                    <a:tint val="75000"/>
                  </a:schemeClr>
                </a:solidFill>
              </a:defRPr>
            </a:lvl3pPr>
            <a:lvl4pPr algn="ctr" defTabSz="457200" indent="0" marL="1371600">
              <a:buClr>
                <a:schemeClr val="accent1"/>
              </a:buClr>
              <a:buSzPct val="80000"/>
              <a:buFont typeface="Wingdings 3" charset="2"/>
              <a:buNone/>
              <a:defRPr>
                <a:solidFill>
                  <a:schemeClr val="tx1">
                    <a:tint val="75000"/>
                  </a:schemeClr>
                </a:solidFill>
              </a:defRPr>
            </a:lvl4pPr>
            <a:lvl5pPr algn="ctr" defTabSz="457200" indent="0" marL="1828800">
              <a:buClr>
                <a:schemeClr val="accent1"/>
              </a:buClr>
              <a:buSzPct val="80000"/>
              <a:buFont typeface="Wingdings 3" charset="2"/>
              <a:buNone/>
              <a:defRPr>
                <a:solidFill>
                  <a:schemeClr val="tx1">
                    <a:tint val="75000"/>
                  </a:schemeClr>
                </a:solidFill>
              </a:defRPr>
            </a:lvl5pPr>
            <a:lvl6pPr algn="ctr" defTabSz="457200" indent="0" marL="2286000">
              <a:buClr>
                <a:schemeClr val="accent1"/>
              </a:buClr>
              <a:buSzPct val="80000"/>
              <a:buFont typeface="Wingdings 3" charset="2"/>
              <a:buNone/>
              <a:defRPr>
                <a:solidFill>
                  <a:schemeClr val="tx1">
                    <a:tint val="75000"/>
                  </a:schemeClr>
                </a:solidFill>
              </a:defRPr>
            </a:lvl6pPr>
            <a:lvl7pPr algn="ctr" defTabSz="457200" indent="0" marL="2743200">
              <a:buClr>
                <a:schemeClr val="accent1"/>
              </a:buClr>
              <a:buSzPct val="80000"/>
              <a:buFont typeface="Wingdings 3" charset="2"/>
              <a:buNone/>
              <a:defRPr>
                <a:solidFill>
                  <a:schemeClr val="tx1">
                    <a:tint val="75000"/>
                  </a:schemeClr>
                </a:solidFill>
              </a:defRPr>
            </a:lvl7pPr>
            <a:lvl8pPr algn="ctr" defTabSz="457200" indent="0" marL="3200400">
              <a:buClr>
                <a:schemeClr val="accent1"/>
              </a:buClr>
              <a:buSzPct val="80000"/>
              <a:buFont typeface="Wingdings 3" charset="2"/>
              <a:buNone/>
              <a:defRPr>
                <a:solidFill>
                  <a:schemeClr val="tx1">
                    <a:tint val="75000"/>
                  </a:schemeClr>
                </a:solidFill>
              </a:defRPr>
            </a:lvl8pPr>
            <a:lvl9pPr algn="ctr" defTabSz="457200" indent="0" marL="3657600">
              <a:buClr>
                <a:schemeClr val="accent1"/>
              </a:buClr>
              <a:buSzPct val="80000"/>
              <a:buFont typeface="Wingdings 3" charset="2"/>
              <a:buNone/>
              <a:defRPr>
                <a:solidFill>
                  <a:schemeClr val="tx1">
                    <a:tint val="75000"/>
                  </a:schemeClr>
                </a:solidFill>
              </a:defRPr>
            </a:lvl9pPr>
          </a:lstStyle>
          <a:p>
            <a:pPr algn="ctr"/>
            <a:r>
              <a:rPr dirty="0" sz="2400" lang="en-US">
                <a:solidFill>
                  <a:srgbClr val="FFFFFF"/>
                </a:solidFill>
                <a:latin typeface="NikoshBAN" pitchFamily="2" charset="0"/>
                <a:cs typeface="NikoshBAN" pitchFamily="2" charset="0"/>
              </a:rPr>
              <a:t>ম</a:t>
            </a:r>
            <a:r>
              <a:rPr dirty="0" sz="2400" lang="en-US">
                <a:solidFill>
                  <a:srgbClr val="FFFFFF"/>
                </a:solidFill>
                <a:latin typeface="NikoshBAN" pitchFamily="2" charset="0"/>
                <a:cs typeface="NikoshBAN" pitchFamily="2" charset="0"/>
              </a:rPr>
              <a:t>ন</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প</a:t>
            </a:r>
            <a:r>
              <a:rPr dirty="0" sz="2400" lang="en-US">
                <a:solidFill>
                  <a:srgbClr val="FFFFFF"/>
                </a:solidFill>
                <a:latin typeface="NikoshBAN" pitchFamily="2" charset="0"/>
                <a:cs typeface="NikoshBAN" pitchFamily="2" charset="0"/>
              </a:rPr>
              <a:t>স</a:t>
            </a:r>
            <a:r>
              <a:rPr dirty="0" sz="2400" lang="en-US">
                <a:solidFill>
                  <a:srgbClr val="FFFFFF"/>
                </a:solidFill>
                <a:latin typeface="NikoshBAN" pitchFamily="2" charset="0"/>
                <a:cs typeface="NikoshBAN" pitchFamily="2" charset="0"/>
              </a:rPr>
              <a:t>ন</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স</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ট</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ক</a:t>
            </a:r>
            <a:r>
              <a:rPr dirty="0" sz="2400" lang="en-US">
                <a:solidFill>
                  <a:srgbClr val="FFFFFF"/>
                </a:solidFill>
                <a:latin typeface="NikoshBAN" pitchFamily="2" charset="0"/>
                <a:cs typeface="NikoshBAN" pitchFamily="2" charset="0"/>
              </a:rPr>
              <a:t> </a:t>
            </a:r>
            <a:r>
              <a:rPr dirty="0" sz="2400" lang="en-US">
                <a:solidFill>
                  <a:srgbClr val="FFFFFF"/>
                </a:solidFill>
                <a:latin typeface="NikoshBAN" pitchFamily="2" charset="0"/>
                <a:cs typeface="NikoshBAN" pitchFamily="2" charset="0"/>
              </a:rPr>
              <a:t>প</a:t>
            </a:r>
            <a:r>
              <a:rPr dirty="0" sz="2400" lang="en-US">
                <a:solidFill>
                  <a:srgbClr val="FFFFFF"/>
                </a:solidFill>
                <a:latin typeface="NikoshBAN" pitchFamily="2" charset="0"/>
                <a:cs typeface="NikoshBAN" pitchFamily="2" charset="0"/>
              </a:rPr>
              <a:t>্র</a:t>
            </a:r>
            <a:r>
              <a:rPr dirty="0" sz="2400" lang="en-US">
                <a:solidFill>
                  <a:srgbClr val="FFFFFF"/>
                </a:solidFill>
                <a:latin typeface="NikoshBAN" pitchFamily="2" charset="0"/>
                <a:cs typeface="NikoshBAN" pitchFamily="2" charset="0"/>
              </a:rPr>
              <a:t>ত</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য</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গ</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ত</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 </a:t>
            </a:r>
            <a:r>
              <a:rPr dirty="0" sz="2400" lang="en-US">
                <a:solidFill>
                  <a:srgbClr val="FFFFFF"/>
                </a:solidFill>
                <a:latin typeface="NikoshBAN" pitchFamily="2" charset="0"/>
                <a:cs typeface="NikoshBAN" pitchFamily="2" charset="0"/>
              </a:rPr>
              <a:t>ব</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জ</a:t>
            </a:r>
            <a:r>
              <a:rPr dirty="0" sz="2400" lang="en-US">
                <a:solidFill>
                  <a:srgbClr val="FFFFFF"/>
                </a:solidFill>
                <a:latin typeface="NikoshBAN" pitchFamily="2" charset="0"/>
                <a:cs typeface="NikoshBAN" pitchFamily="2" charset="0"/>
              </a:rPr>
              <a:t>া</a:t>
            </a:r>
            <a:r>
              <a:rPr dirty="0" sz="2400" lang="en-US">
                <a:solidFill>
                  <a:srgbClr val="FFFFFF"/>
                </a:solidFill>
                <a:latin typeface="NikoshBAN" pitchFamily="2" charset="0"/>
                <a:cs typeface="NikoshBAN" pitchFamily="2" charset="0"/>
              </a:rPr>
              <a:t>র</a:t>
            </a:r>
            <a:endParaRPr dirty="0" sz="2400" lang="en-US">
              <a:solidFill>
                <a:srgbClr val="FFFFFF"/>
              </a:solidFill>
              <a:latin typeface="NikoshBAN" pitchFamily="2" charset="0"/>
              <a:cs typeface="NikoshBAN" pitchFamily="2" charset="0"/>
            </a:endParaRPr>
          </a:p>
        </p:txBody>
      </p:sp>
      <p:sp>
        <p:nvSpPr>
          <p:cNvPr id="1048716" name=""/>
          <p:cNvSpPr/>
          <p:nvPr/>
        </p:nvSpPr>
        <p:spPr>
          <a:xfrm rot="5400000">
            <a:off x="4320518" y="1056424"/>
            <a:ext cx="427511" cy="2373528"/>
          </a:xfrm>
          <a:prstGeom prst="upDownArrow"/>
          <a:solidFill>
            <a:srgbClr val="E1793C"/>
          </a:solidFill>
        </p:spPr>
        <p:txBody>
          <a:bodyPr anchor="ctr"/>
          <a:p>
            <a:pPr algn="ctr"/>
            <a:endParaRPr lang="en-US"/>
          </a:p>
        </p:txBody>
      </p:sp>
      <p:sp>
        <p:nvSpPr>
          <p:cNvPr id="1048717" name=""/>
          <p:cNvSpPr/>
          <p:nvPr/>
        </p:nvSpPr>
        <p:spPr>
          <a:xfrm rot="10800000">
            <a:off x="4345273" y="775528"/>
            <a:ext cx="453452" cy="5306945"/>
          </a:xfrm>
          <a:prstGeom prst="upDownArrow"/>
          <a:solidFill>
            <a:srgbClr val="E1793C"/>
          </a:solidFill>
        </p:spPr>
        <p:txBody>
          <a:bodyPr anchor="ctr"/>
          <a:p>
            <a:pPr algn="ctr"/>
            <a:endParaRPr lang="en-US"/>
          </a:p>
        </p:txBody>
      </p:sp>
      <p:sp>
        <p:nvSpPr>
          <p:cNvPr id="1048718" name=""/>
          <p:cNvSpPr/>
          <p:nvPr/>
        </p:nvSpPr>
        <p:spPr>
          <a:xfrm rot="5400000">
            <a:off x="4428729" y="2133812"/>
            <a:ext cx="427511" cy="2373528"/>
          </a:xfrm>
          <a:prstGeom prst="upDownArrow"/>
          <a:solidFill>
            <a:srgbClr val="E1793C"/>
          </a:solidFill>
        </p:spPr>
        <p:txBody>
          <a:bodyPr anchor="ctr"/>
          <a:p>
            <a:pPr algn="ctr"/>
            <a:endParaRPr lang="en-US"/>
          </a:p>
        </p:txBody>
      </p:sp>
      <p:sp>
        <p:nvSpPr>
          <p:cNvPr id="1048719" name=""/>
          <p:cNvSpPr/>
          <p:nvPr/>
        </p:nvSpPr>
        <p:spPr>
          <a:xfrm rot="5400000">
            <a:off x="4428729" y="2999107"/>
            <a:ext cx="427511" cy="2373528"/>
          </a:xfrm>
          <a:prstGeom prst="upDownArrow"/>
          <a:solidFill>
            <a:srgbClr val="E1793C"/>
          </a:solidFill>
        </p:spPr>
        <p:txBody>
          <a:bodyPr anchor="ctr"/>
          <a:p>
            <a:pPr algn="ctr"/>
            <a:endParaRPr lang="en-US"/>
          </a:p>
        </p:txBody>
      </p:sp>
      <p:sp>
        <p:nvSpPr>
          <p:cNvPr id="1048720" name=""/>
          <p:cNvSpPr/>
          <p:nvPr/>
        </p:nvSpPr>
        <p:spPr>
          <a:xfrm rot="5400000">
            <a:off x="4428728" y="4137644"/>
            <a:ext cx="427511" cy="2373528"/>
          </a:xfrm>
          <a:prstGeom prst="upDownArrow"/>
          <a:solidFill>
            <a:srgbClr val="E1793C"/>
          </a:solidFill>
        </p:spPr>
        <p:txBody>
          <a:bodyPr anchor="ctr"/>
          <a:p>
            <a:pPr algn="ctr"/>
            <a:endParaRPr lang="en-US"/>
          </a:p>
        </p:txBody>
      </p:sp>
    </p:spTree>
  </p:cSld>
  <p:clrMapOvr>
    <a:masterClrMapping/>
  </p:clrMapOvr>
  <p:transition spd="slow">
    <p:comb dir="horz"/>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61" name=""/>
        <p:cNvGrpSpPr/>
        <p:nvPr/>
      </p:nvGrpSpPr>
      <p:grpSpPr>
        <a:xfrm>
          <a:off x="0" y="0"/>
          <a:ext cx="0" cy="0"/>
          <a:chOff x="0" y="0"/>
          <a:chExt cx="0" cy="0"/>
        </a:xfrm>
      </p:grpSpPr>
      <p:sp>
        <p:nvSpPr>
          <p:cNvPr id="1048721" name="Date Placeholder 1"/>
          <p:cNvSpPr>
            <a:spLocks noGrp="1"/>
          </p:cNvSpPr>
          <p:nvPr>
            <p:ph type="dt" sz="half" idx="10"/>
          </p:nvPr>
        </p:nvSpPr>
        <p:spPr/>
        <p:txBody>
          <a:bodyPr/>
          <a:p>
            <a:fld id="{420B9E42-48C4-4E17-9DF0-DBA811A4048C}" type="datetime1">
              <a:rPr lang="en-US" smtClean="0"/>
              <a:t>4/25/2019</a:t>
            </a:fld>
            <a:endParaRPr lang="en-US"/>
          </a:p>
        </p:txBody>
      </p:sp>
      <p:sp>
        <p:nvSpPr>
          <p:cNvPr id="1048722"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723" name="Slide Number Placeholder 3"/>
          <p:cNvSpPr>
            <a:spLocks noGrp="1"/>
          </p:cNvSpPr>
          <p:nvPr>
            <p:ph type="sldNum" sz="quarter" idx="12"/>
          </p:nvPr>
        </p:nvSpPr>
        <p:spPr/>
        <p:txBody>
          <a:bodyPr/>
          <a:p>
            <a:fld id="{B6F15528-21DE-4FAA-801E-634DDDAF4B2B}" type="slidenum">
              <a:rPr lang="en-US" smtClean="0"/>
              <a:t>17</a:t>
            </a:fld>
            <a:endParaRPr lang="en-US"/>
          </a:p>
        </p:txBody>
      </p:sp>
      <p:sp>
        <p:nvSpPr>
          <p:cNvPr id="1048724" name="TextBox 5"/>
          <p:cNvSpPr txBox="1"/>
          <p:nvPr/>
        </p:nvSpPr>
        <p:spPr>
          <a:xfrm>
            <a:off x="381000" y="2706469"/>
            <a:ext cx="8610600" cy="1145540"/>
          </a:xfrm>
          <a:prstGeom prst="rect"/>
          <a:solidFill>
            <a:srgbClr val="CC99FF"/>
          </a:solidFill>
        </p:spPr>
        <p:txBody>
          <a:bodyPr rtlCol="0" wrap="square">
            <a:spAutoFit/>
          </a:bodyPr>
          <a:p>
            <a:r>
              <a:rPr b="1" dirty="0" sz="3600" lang="en-US" err="1">
                <a:solidFill>
                  <a:srgbClr val="008000"/>
                </a:solidFill>
                <a:latin typeface="NikoshBAN" pitchFamily="2" charset="0"/>
                <a:cs typeface="NikoshBAN" pitchFamily="2" charset="0"/>
              </a:rPr>
              <a:t>দল</a:t>
            </a:r>
            <a:r>
              <a:rPr b="1" dirty="0" sz="3600" lang="en-US">
                <a:solidFill>
                  <a:srgbClr val="008000"/>
                </a:solidFill>
                <a:latin typeface="NikoshBAN" pitchFamily="2" charset="0"/>
                <a:cs typeface="NikoshBAN" pitchFamily="2" charset="0"/>
              </a:rPr>
              <a:t> : ২</a:t>
            </a:r>
            <a:r>
              <a:rPr dirty="0" sz="3500" lang="en-US" err="1">
                <a:solidFill>
                  <a:srgbClr val="008000"/>
                </a:solidFill>
                <a:latin typeface="NikoshBAN" pitchFamily="2" charset="0"/>
                <a:cs typeface="NikoshBAN" pitchFamily="2" charset="0"/>
              </a:rPr>
              <a:t>স্থানীয়</a:t>
            </a:r>
            <a:r>
              <a:rPr dirty="0" sz="3500" lang="en-US">
                <a:solidFill>
                  <a:srgbClr val="008000"/>
                </a:solidFill>
                <a:latin typeface="NikoshBAN" pitchFamily="2" charset="0"/>
                <a:cs typeface="NikoshBAN" pitchFamily="2" charset="0"/>
              </a:rPr>
              <a:t> বাজারের </a:t>
            </a:r>
            <a:r>
              <a:rPr dirty="0" sz="3500" lang="en-US" err="1">
                <a:solidFill>
                  <a:srgbClr val="008000"/>
                </a:solidFill>
                <a:latin typeface="NikoshBAN" pitchFamily="2" charset="0"/>
                <a:cs typeface="NikoshBAN" pitchFamily="2" charset="0"/>
              </a:rPr>
              <a:t>পন্য</a:t>
            </a:r>
            <a:r>
              <a:rPr dirty="0" sz="3500" lang="en-US">
                <a:solidFill>
                  <a:srgbClr val="008000"/>
                </a:solidFill>
                <a:latin typeface="NikoshBAN" pitchFamily="2" charset="0"/>
                <a:cs typeface="NikoshBAN" pitchFamily="2" charset="0"/>
              </a:rPr>
              <a:t> কি </a:t>
            </a:r>
            <a:r>
              <a:rPr dirty="0" sz="3500" lang="en-US" err="1">
                <a:solidFill>
                  <a:srgbClr val="008000"/>
                </a:solidFill>
                <a:latin typeface="NikoshBAN" pitchFamily="2" charset="0"/>
                <a:cs typeface="NikoshBAN" pitchFamily="2" charset="0"/>
              </a:rPr>
              <a:t>কি</a:t>
            </a:r>
            <a:r>
              <a:rPr dirty="0" sz="3500" lang="en-US">
                <a:solidFill>
                  <a:srgbClr val="008000"/>
                </a:solidFill>
                <a:latin typeface="NikoshBAN" pitchFamily="2" charset="0"/>
                <a:cs typeface="NikoshBAN" pitchFamily="2" charset="0"/>
              </a:rPr>
              <a:t> এবং </a:t>
            </a:r>
            <a:r>
              <a:rPr dirty="0" sz="3500" lang="en-US" err="1">
                <a:solidFill>
                  <a:srgbClr val="008000"/>
                </a:solidFill>
                <a:latin typeface="NikoshBAN" pitchFamily="2" charset="0"/>
                <a:cs typeface="NikoshBAN" pitchFamily="2" charset="0"/>
              </a:rPr>
              <a:t>কেন</a:t>
            </a:r>
            <a:r>
              <a:rPr dirty="0" sz="3500" lang="en-US">
                <a:solidFill>
                  <a:srgbClr val="008000"/>
                </a:solidFill>
                <a:latin typeface="NikoshBAN" pitchFamily="2" charset="0"/>
                <a:cs typeface="NikoshBAN" pitchFamily="2" charset="0"/>
              </a:rPr>
              <a:t> </a:t>
            </a:r>
            <a:r>
              <a:rPr dirty="0" sz="3500" lang="en-US" err="1">
                <a:solidFill>
                  <a:srgbClr val="008000"/>
                </a:solidFill>
                <a:latin typeface="NikoshBAN" pitchFamily="2" charset="0"/>
                <a:cs typeface="NikoshBAN" pitchFamily="2" charset="0"/>
              </a:rPr>
              <a:t>আলোচনা</a:t>
            </a:r>
            <a:r>
              <a:rPr dirty="0" sz="3500" lang="en-US">
                <a:solidFill>
                  <a:srgbClr val="008000"/>
                </a:solidFill>
                <a:latin typeface="NikoshBAN" pitchFamily="2" charset="0"/>
                <a:cs typeface="NikoshBAN" pitchFamily="2" charset="0"/>
              </a:rPr>
              <a:t> </a:t>
            </a:r>
            <a:r>
              <a:rPr dirty="0" sz="3500" lang="en-US" err="1">
                <a:solidFill>
                  <a:srgbClr val="008000"/>
                </a:solidFill>
                <a:latin typeface="NikoshBAN" pitchFamily="2" charset="0"/>
                <a:cs typeface="NikoshBAN" pitchFamily="2" charset="0"/>
              </a:rPr>
              <a:t>কর</a:t>
            </a:r>
            <a:r>
              <a:rPr dirty="0" sz="3500" lang="en-US">
                <a:solidFill>
                  <a:srgbClr val="008000"/>
                </a:solidFill>
                <a:latin typeface="NikoshBAN" pitchFamily="2" charset="0"/>
                <a:cs typeface="NikoshBAN" pitchFamily="2" charset="0"/>
              </a:rPr>
              <a:t>?</a:t>
            </a:r>
            <a:endParaRPr dirty="0" sz="3500" lang="en-US">
              <a:solidFill>
                <a:srgbClr val="008000"/>
              </a:solidFill>
              <a:latin typeface="NikoshBAN" pitchFamily="2" charset="0"/>
              <a:cs typeface="NikoshBAN" pitchFamily="2" charset="0"/>
            </a:endParaRPr>
          </a:p>
        </p:txBody>
      </p:sp>
      <p:sp>
        <p:nvSpPr>
          <p:cNvPr id="1048725" name="TextBox 7"/>
          <p:cNvSpPr txBox="1"/>
          <p:nvPr/>
        </p:nvSpPr>
        <p:spPr>
          <a:xfrm>
            <a:off x="321732" y="3949113"/>
            <a:ext cx="8610600" cy="1132840"/>
          </a:xfrm>
          <a:prstGeom prst="rect"/>
          <a:solidFill>
            <a:srgbClr val="CCFECC"/>
          </a:solidFill>
        </p:spPr>
        <p:txBody>
          <a:bodyPr rtlCol="0" wrap="square">
            <a:spAutoFit/>
          </a:bodyPr>
          <a:p>
            <a:r>
              <a:rPr b="1" dirty="0" sz="3600" lang="en-US" err="1">
                <a:solidFill>
                  <a:srgbClr val="00B0F0"/>
                </a:solidFill>
                <a:latin typeface="NikoshBAN" pitchFamily="2" charset="0"/>
                <a:cs typeface="NikoshBAN" pitchFamily="2" charset="0"/>
              </a:rPr>
              <a:t>দল</a:t>
            </a:r>
            <a:r>
              <a:rPr b="1" dirty="0" sz="3600" lang="en-US">
                <a:solidFill>
                  <a:srgbClr val="00B0F0"/>
                </a:solidFill>
                <a:latin typeface="NikoshBAN" pitchFamily="2" charset="0"/>
                <a:cs typeface="NikoshBAN" pitchFamily="2" charset="0"/>
              </a:rPr>
              <a:t>: ৩</a:t>
            </a:r>
            <a:r>
              <a:rPr b="1" dirty="0" sz="3600" lang="en-US">
                <a:solidFill>
                  <a:srgbClr val="00B0F0"/>
                </a:solidFill>
                <a:latin typeface="NikoshBAN" pitchFamily="2" charset="0"/>
                <a:cs typeface="NikoshBAN" pitchFamily="2" charset="0"/>
              </a:rPr>
              <a:t> </a:t>
            </a:r>
            <a:r>
              <a:rPr dirty="0" sz="3400" lang="en-US" err="1">
                <a:solidFill>
                  <a:srgbClr val="00B0F0"/>
                </a:solidFill>
                <a:latin typeface="NikoshBAN" pitchFamily="2" charset="0"/>
                <a:cs typeface="NikoshBAN" pitchFamily="2" charset="0"/>
              </a:rPr>
              <a:t>জাতীয়</a:t>
            </a:r>
            <a:r>
              <a:rPr dirty="0" sz="3400" lang="en-US">
                <a:solidFill>
                  <a:srgbClr val="00B0F0"/>
                </a:solidFill>
                <a:latin typeface="NikoshBAN" pitchFamily="2" charset="0"/>
                <a:cs typeface="NikoshBAN" pitchFamily="2" charset="0"/>
              </a:rPr>
              <a:t> বাজারের </a:t>
            </a:r>
            <a:r>
              <a:rPr dirty="0" sz="3400" lang="en-US" err="1">
                <a:solidFill>
                  <a:srgbClr val="00B0F0"/>
                </a:solidFill>
                <a:latin typeface="NikoshBAN" pitchFamily="2" charset="0"/>
                <a:cs typeface="NikoshBAN" pitchFamily="2" charset="0"/>
              </a:rPr>
              <a:t>পন্য</a:t>
            </a:r>
            <a:r>
              <a:rPr dirty="0" sz="3400" lang="en-US">
                <a:solidFill>
                  <a:srgbClr val="00B0F0"/>
                </a:solidFill>
                <a:latin typeface="NikoshBAN" pitchFamily="2" charset="0"/>
                <a:cs typeface="NikoshBAN" pitchFamily="2" charset="0"/>
              </a:rPr>
              <a:t> কি </a:t>
            </a:r>
            <a:r>
              <a:rPr dirty="0" sz="3400" lang="en-US" err="1">
                <a:solidFill>
                  <a:srgbClr val="00B0F0"/>
                </a:solidFill>
                <a:latin typeface="NikoshBAN" pitchFamily="2" charset="0"/>
                <a:cs typeface="NikoshBAN" pitchFamily="2" charset="0"/>
              </a:rPr>
              <a:t>কি</a:t>
            </a:r>
            <a:r>
              <a:rPr dirty="0" sz="3400" lang="en-US">
                <a:solidFill>
                  <a:srgbClr val="00B0F0"/>
                </a:solidFill>
                <a:latin typeface="NikoshBAN" pitchFamily="2" charset="0"/>
                <a:cs typeface="NikoshBAN" pitchFamily="2" charset="0"/>
              </a:rPr>
              <a:t> এবং </a:t>
            </a:r>
            <a:r>
              <a:rPr dirty="0" sz="3400" lang="en-US" err="1">
                <a:solidFill>
                  <a:srgbClr val="00B0F0"/>
                </a:solidFill>
                <a:latin typeface="NikoshBAN" pitchFamily="2" charset="0"/>
                <a:cs typeface="NikoshBAN" pitchFamily="2" charset="0"/>
              </a:rPr>
              <a:t>কেন</a:t>
            </a:r>
            <a:r>
              <a:rPr dirty="0" sz="3400" lang="en-US">
                <a:solidFill>
                  <a:srgbClr val="00B0F0"/>
                </a:solidFill>
                <a:latin typeface="NikoshBAN" pitchFamily="2" charset="0"/>
                <a:cs typeface="NikoshBAN" pitchFamily="2" charset="0"/>
              </a:rPr>
              <a:t> </a:t>
            </a:r>
            <a:r>
              <a:rPr dirty="0" sz="3400" lang="en-US" err="1">
                <a:solidFill>
                  <a:srgbClr val="00B0F0"/>
                </a:solidFill>
                <a:latin typeface="NikoshBAN" pitchFamily="2" charset="0"/>
                <a:cs typeface="NikoshBAN" pitchFamily="2" charset="0"/>
              </a:rPr>
              <a:t>আলোচনা</a:t>
            </a:r>
            <a:r>
              <a:rPr dirty="0" sz="3400" lang="en-US">
                <a:solidFill>
                  <a:srgbClr val="00B0F0"/>
                </a:solidFill>
                <a:latin typeface="NikoshBAN" pitchFamily="2" charset="0"/>
                <a:cs typeface="NikoshBAN" pitchFamily="2" charset="0"/>
              </a:rPr>
              <a:t> </a:t>
            </a:r>
            <a:r>
              <a:rPr dirty="0" sz="3400" lang="en-US" err="1">
                <a:solidFill>
                  <a:srgbClr val="00B0F0"/>
                </a:solidFill>
                <a:latin typeface="NikoshBAN" pitchFamily="2" charset="0"/>
                <a:cs typeface="NikoshBAN" pitchFamily="2" charset="0"/>
              </a:rPr>
              <a:t>কর</a:t>
            </a:r>
            <a:r>
              <a:rPr dirty="0" sz="3400" lang="en-US">
                <a:solidFill>
                  <a:srgbClr val="00B0F0"/>
                </a:solidFill>
                <a:latin typeface="NikoshBAN" pitchFamily="2" charset="0"/>
                <a:cs typeface="NikoshBAN" pitchFamily="2" charset="0"/>
              </a:rPr>
              <a:t>?</a:t>
            </a:r>
            <a:endParaRPr altLang="en-US" lang="zh-CN">
              <a:solidFill>
                <a:srgbClr val="00B0F0"/>
              </a:solidFill>
            </a:endParaRPr>
          </a:p>
        </p:txBody>
      </p:sp>
      <p:sp>
        <p:nvSpPr>
          <p:cNvPr id="1048726" name="TextBox 13"/>
          <p:cNvSpPr txBox="1"/>
          <p:nvPr/>
        </p:nvSpPr>
        <p:spPr>
          <a:xfrm>
            <a:off x="381000" y="5154584"/>
            <a:ext cx="8610600" cy="1069340"/>
          </a:xfrm>
          <a:prstGeom prst="rect"/>
          <a:solidFill>
            <a:srgbClr val="FFE5E5"/>
          </a:solidFill>
        </p:spPr>
        <p:txBody>
          <a:bodyPr rtlCol="0" wrap="square">
            <a:spAutoFit/>
          </a:bodyPr>
          <a:p>
            <a:r>
              <a:rPr b="1" dirty="0" sz="3600" lang="en-US" err="1">
                <a:solidFill>
                  <a:srgbClr val="0070C0"/>
                </a:solidFill>
                <a:latin typeface="NikoshBAN" pitchFamily="2" charset="0"/>
                <a:cs typeface="NikoshBAN" pitchFamily="2" charset="0"/>
              </a:rPr>
              <a:t>দল</a:t>
            </a:r>
            <a:r>
              <a:rPr b="1" dirty="0" sz="3600" lang="en-US">
                <a:solidFill>
                  <a:srgbClr val="0070C0"/>
                </a:solidFill>
                <a:latin typeface="NikoshBAN" pitchFamily="2" charset="0"/>
                <a:cs typeface="NikoshBAN" pitchFamily="2" charset="0"/>
              </a:rPr>
              <a:t>: 4</a:t>
            </a:r>
            <a:r>
              <a:rPr b="1" dirty="0" sz="3600" lang="en-US">
                <a:solidFill>
                  <a:srgbClr val="0070C0"/>
                </a:solidFill>
                <a:latin typeface="NikoshBAN" pitchFamily="2" charset="0"/>
                <a:cs typeface="NikoshBAN" pitchFamily="2" charset="0"/>
              </a:rPr>
              <a:t> </a:t>
            </a:r>
            <a:r>
              <a:rPr dirty="0" sz="3000" lang="en-US">
                <a:solidFill>
                  <a:srgbClr val="0070C0"/>
                </a:solidFill>
                <a:latin typeface="NikoshBAN" pitchFamily="2" charset="0"/>
                <a:cs typeface="NikoshBAN" pitchFamily="2" charset="0"/>
              </a:rPr>
              <a:t>অতি স্বল্পকালীন বাজারের </a:t>
            </a:r>
            <a:r>
              <a:rPr dirty="0" sz="3000" lang="en-US" err="1">
                <a:solidFill>
                  <a:srgbClr val="0070C0"/>
                </a:solidFill>
                <a:latin typeface="NikoshBAN" pitchFamily="2" charset="0"/>
                <a:cs typeface="NikoshBAN" pitchFamily="2" charset="0"/>
              </a:rPr>
              <a:t>পন্য</a:t>
            </a:r>
            <a:r>
              <a:rPr dirty="0" sz="3000" lang="en-US">
                <a:solidFill>
                  <a:srgbClr val="0070C0"/>
                </a:solidFill>
                <a:latin typeface="NikoshBAN" pitchFamily="2" charset="0"/>
                <a:cs typeface="NikoshBAN" pitchFamily="2" charset="0"/>
              </a:rPr>
              <a:t> কি </a:t>
            </a:r>
            <a:r>
              <a:rPr dirty="0" sz="3000" lang="en-US" err="1">
                <a:solidFill>
                  <a:srgbClr val="0070C0"/>
                </a:solidFill>
                <a:latin typeface="NikoshBAN" pitchFamily="2" charset="0"/>
                <a:cs typeface="NikoshBAN" pitchFamily="2" charset="0"/>
              </a:rPr>
              <a:t>কি</a:t>
            </a:r>
            <a:r>
              <a:rPr dirty="0" sz="3000" lang="en-US">
                <a:solidFill>
                  <a:srgbClr val="0070C0"/>
                </a:solidFill>
                <a:latin typeface="NikoshBAN" pitchFamily="2" charset="0"/>
                <a:cs typeface="NikoshBAN" pitchFamily="2" charset="0"/>
              </a:rPr>
              <a:t> এবং </a:t>
            </a:r>
            <a:r>
              <a:rPr dirty="0" sz="3000" lang="en-US" err="1">
                <a:solidFill>
                  <a:srgbClr val="0070C0"/>
                </a:solidFill>
                <a:latin typeface="NikoshBAN" pitchFamily="2" charset="0"/>
                <a:cs typeface="NikoshBAN" pitchFamily="2" charset="0"/>
              </a:rPr>
              <a:t>কেন</a:t>
            </a:r>
            <a:r>
              <a:rPr dirty="0" sz="3000" lang="en-US">
                <a:solidFill>
                  <a:srgbClr val="0070C0"/>
                </a:solidFill>
                <a:latin typeface="NikoshBAN" pitchFamily="2" charset="0"/>
                <a:cs typeface="NikoshBAN" pitchFamily="2" charset="0"/>
              </a:rPr>
              <a:t> </a:t>
            </a:r>
            <a:r>
              <a:rPr dirty="0" sz="3000" lang="en-US" err="1">
                <a:solidFill>
                  <a:srgbClr val="0070C0"/>
                </a:solidFill>
                <a:latin typeface="NikoshBAN" pitchFamily="2" charset="0"/>
                <a:cs typeface="NikoshBAN" pitchFamily="2" charset="0"/>
              </a:rPr>
              <a:t>আলোচনা</a:t>
            </a:r>
            <a:r>
              <a:rPr dirty="0" sz="3000" lang="en-US">
                <a:solidFill>
                  <a:srgbClr val="0070C0"/>
                </a:solidFill>
                <a:latin typeface="NikoshBAN" pitchFamily="2" charset="0"/>
                <a:cs typeface="NikoshBAN" pitchFamily="2" charset="0"/>
              </a:rPr>
              <a:t> </a:t>
            </a:r>
            <a:r>
              <a:rPr dirty="0" sz="3000" lang="en-US" err="1">
                <a:solidFill>
                  <a:srgbClr val="0070C0"/>
                </a:solidFill>
                <a:latin typeface="NikoshBAN" pitchFamily="2" charset="0"/>
                <a:cs typeface="NikoshBAN" pitchFamily="2" charset="0"/>
              </a:rPr>
              <a:t>কর</a:t>
            </a:r>
            <a:r>
              <a:rPr dirty="0" sz="3000" lang="en-US">
                <a:solidFill>
                  <a:srgbClr val="0070C0"/>
                </a:solidFill>
                <a:latin typeface="NikoshBAN" pitchFamily="2" charset="0"/>
                <a:cs typeface="NikoshBAN" pitchFamily="2" charset="0"/>
              </a:rPr>
              <a:t>?</a:t>
            </a:r>
            <a:endParaRPr altLang="en-US" lang="zh-CN">
              <a:solidFill>
                <a:srgbClr val="0070C0"/>
              </a:solidFill>
            </a:endParaRPr>
          </a:p>
        </p:txBody>
      </p:sp>
      <p:sp>
        <p:nvSpPr>
          <p:cNvPr id="1048727" name="TextBox 4"/>
          <p:cNvSpPr txBox="1"/>
          <p:nvPr/>
        </p:nvSpPr>
        <p:spPr>
          <a:xfrm>
            <a:off x="380999" y="1624429"/>
            <a:ext cx="8610600" cy="1082040"/>
          </a:xfrm>
          <a:prstGeom prst="rect"/>
          <a:solidFill>
            <a:srgbClr val="99CCFF"/>
          </a:solidFill>
        </p:spPr>
        <p:txBody>
          <a:bodyPr rtlCol="0" wrap="square">
            <a:spAutoFit/>
          </a:bodyPr>
          <a:p>
            <a:r>
              <a:rPr b="1" dirty="0" sz="3300" lang="en-US" err="1">
                <a:solidFill>
                  <a:srgbClr val="65FF65"/>
                </a:solidFill>
                <a:latin typeface="NikoshBAN" pitchFamily="2" charset="0"/>
                <a:cs typeface="NikoshBAN" pitchFamily="2" charset="0"/>
              </a:rPr>
              <a:t>দল</a:t>
            </a:r>
            <a:r>
              <a:rPr b="1" dirty="0" sz="3300" lang="en-US">
                <a:solidFill>
                  <a:srgbClr val="65FF65"/>
                </a:solidFill>
                <a:latin typeface="NikoshBAN" pitchFamily="2" charset="0"/>
                <a:cs typeface="NikoshBAN" pitchFamily="2" charset="0"/>
              </a:rPr>
              <a:t> ১:</a:t>
            </a:r>
            <a:r>
              <a:rPr b="1" dirty="0" sz="3300" lang="en-US">
                <a:solidFill>
                  <a:srgbClr val="65FF65"/>
                </a:solidFill>
                <a:latin typeface="NikoshBAN" pitchFamily="2" charset="0"/>
                <a:cs typeface="NikoshBAN" pitchFamily="2" charset="0"/>
              </a:rPr>
              <a:t> </a:t>
            </a:r>
            <a:r>
              <a:rPr dirty="0" sz="3300" lang="en-US">
                <a:solidFill>
                  <a:srgbClr val="65FF65"/>
                </a:solidFill>
                <a:latin typeface="NikoshBAN" pitchFamily="2" charset="0"/>
                <a:cs typeface="NikoshBAN" pitchFamily="2" charset="0"/>
              </a:rPr>
              <a:t>ব</a:t>
            </a:r>
            <a:r>
              <a:rPr dirty="0" sz="3300" lang="en-US">
                <a:solidFill>
                  <a:srgbClr val="65FF65"/>
                </a:solidFill>
                <a:latin typeface="NikoshBAN" pitchFamily="2" charset="0"/>
                <a:cs typeface="NikoshBAN" pitchFamily="2" charset="0"/>
              </a:rPr>
              <a:t>ি</a:t>
            </a:r>
            <a:r>
              <a:rPr dirty="0" sz="3300" lang="en-US">
                <a:solidFill>
                  <a:srgbClr val="65FF65"/>
                </a:solidFill>
                <a:latin typeface="NikoshBAN" pitchFamily="2" charset="0"/>
                <a:cs typeface="NikoshBAN" pitchFamily="2" charset="0"/>
              </a:rPr>
              <a:t>ভ</a:t>
            </a:r>
            <a:r>
              <a:rPr dirty="0" sz="3300" lang="en-US">
                <a:solidFill>
                  <a:srgbClr val="65FF65"/>
                </a:solidFill>
                <a:latin typeface="NikoshBAN" pitchFamily="2" charset="0"/>
                <a:cs typeface="NikoshBAN" pitchFamily="2" charset="0"/>
              </a:rPr>
              <a:t>িন্ন</a:t>
            </a:r>
            <a:r>
              <a:rPr dirty="0" sz="3300" lang="en-US">
                <a:solidFill>
                  <a:srgbClr val="65FF65"/>
                </a:solidFill>
                <a:latin typeface="NikoshBAN" pitchFamily="2" charset="0"/>
                <a:cs typeface="NikoshBAN" pitchFamily="2" charset="0"/>
              </a:rPr>
              <a:t> </a:t>
            </a:r>
            <a:r>
              <a:rPr dirty="0" sz="3300" lang="en-US">
                <a:solidFill>
                  <a:srgbClr val="65FF65"/>
                </a:solidFill>
                <a:latin typeface="NikoshBAN" pitchFamily="2" charset="0"/>
                <a:cs typeface="NikoshBAN" pitchFamily="2" charset="0"/>
              </a:rPr>
              <a:t>ধ</a:t>
            </a:r>
            <a:r>
              <a:rPr dirty="0" sz="3300" lang="en-US">
                <a:solidFill>
                  <a:srgbClr val="65FF65"/>
                </a:solidFill>
                <a:latin typeface="NikoshBAN" pitchFamily="2" charset="0"/>
                <a:cs typeface="NikoshBAN" pitchFamily="2" charset="0"/>
              </a:rPr>
              <a:t>র</a:t>
            </a:r>
            <a:r>
              <a:rPr dirty="0" sz="3300" lang="en-US">
                <a:solidFill>
                  <a:srgbClr val="65FF65"/>
                </a:solidFill>
                <a:latin typeface="NikoshBAN" pitchFamily="2" charset="0"/>
                <a:cs typeface="NikoshBAN" pitchFamily="2" charset="0"/>
              </a:rPr>
              <a:t>ন</a:t>
            </a:r>
            <a:r>
              <a:rPr dirty="0" sz="3300" lang="en-US">
                <a:solidFill>
                  <a:srgbClr val="65FF65"/>
                </a:solidFill>
                <a:latin typeface="NikoshBAN" pitchFamily="2" charset="0"/>
                <a:cs typeface="NikoshBAN" pitchFamily="2" charset="0"/>
              </a:rPr>
              <a:t>ে</a:t>
            </a:r>
            <a:r>
              <a:rPr dirty="0" sz="3300" lang="en-US">
                <a:solidFill>
                  <a:srgbClr val="65FF65"/>
                </a:solidFill>
                <a:latin typeface="NikoshBAN" pitchFamily="2" charset="0"/>
                <a:cs typeface="NikoshBAN" pitchFamily="2" charset="0"/>
              </a:rPr>
              <a:t>র</a:t>
            </a:r>
            <a:r>
              <a:rPr dirty="0" sz="3300" lang="en-US">
                <a:solidFill>
                  <a:srgbClr val="65FF65"/>
                </a:solidFill>
                <a:latin typeface="NikoshBAN" pitchFamily="2" charset="0"/>
                <a:cs typeface="NikoshBAN" pitchFamily="2" charset="0"/>
              </a:rPr>
              <a:t> </a:t>
            </a:r>
            <a:r>
              <a:rPr dirty="0" sz="3300" lang="en-US">
                <a:solidFill>
                  <a:srgbClr val="65FF65"/>
                </a:solidFill>
                <a:latin typeface="NikoshBAN" pitchFamily="2" charset="0"/>
                <a:cs typeface="NikoshBAN" pitchFamily="2" charset="0"/>
              </a:rPr>
              <a:t>ব</a:t>
            </a:r>
            <a:r>
              <a:rPr dirty="0" sz="3300" lang="en-US">
                <a:solidFill>
                  <a:srgbClr val="65FF65"/>
                </a:solidFill>
                <a:latin typeface="NikoshBAN" pitchFamily="2" charset="0"/>
                <a:cs typeface="NikoshBAN" pitchFamily="2" charset="0"/>
              </a:rPr>
              <a:t>া</a:t>
            </a:r>
            <a:r>
              <a:rPr dirty="0" sz="3300" lang="en-US">
                <a:solidFill>
                  <a:srgbClr val="65FF65"/>
                </a:solidFill>
                <a:latin typeface="NikoshBAN" pitchFamily="2" charset="0"/>
                <a:cs typeface="NikoshBAN" pitchFamily="2" charset="0"/>
              </a:rPr>
              <a:t>জ</a:t>
            </a:r>
            <a:r>
              <a:rPr dirty="0" sz="3300" lang="en-US">
                <a:solidFill>
                  <a:srgbClr val="65FF65"/>
                </a:solidFill>
                <a:latin typeface="NikoshBAN" pitchFamily="2" charset="0"/>
                <a:cs typeface="NikoshBAN" pitchFamily="2" charset="0"/>
              </a:rPr>
              <a:t>া</a:t>
            </a:r>
            <a:r>
              <a:rPr dirty="0" sz="3300" lang="en-US">
                <a:solidFill>
                  <a:srgbClr val="65FF65"/>
                </a:solidFill>
                <a:latin typeface="NikoshBAN" pitchFamily="2" charset="0"/>
                <a:cs typeface="NikoshBAN" pitchFamily="2" charset="0"/>
              </a:rPr>
              <a:t>র</a:t>
            </a:r>
            <a:r>
              <a:rPr dirty="0" sz="3300" lang="en-US">
                <a:solidFill>
                  <a:srgbClr val="65FF65"/>
                </a:solidFill>
                <a:latin typeface="NikoshBAN" pitchFamily="2" charset="0"/>
                <a:cs typeface="NikoshBAN" pitchFamily="2" charset="0"/>
              </a:rPr>
              <a:t>ের</a:t>
            </a:r>
            <a:r>
              <a:rPr dirty="0" sz="3300" lang="en-US">
                <a:solidFill>
                  <a:srgbClr val="65FF65"/>
                </a:solidFill>
                <a:latin typeface="NikoshBAN" pitchFamily="2" charset="0"/>
                <a:cs typeface="NikoshBAN" pitchFamily="2" charset="0"/>
              </a:rPr>
              <a:t> </a:t>
            </a:r>
            <a:r>
              <a:rPr dirty="0" sz="3300" lang="en-US">
                <a:solidFill>
                  <a:srgbClr val="65FF65"/>
                </a:solidFill>
                <a:latin typeface="NikoshBAN" pitchFamily="2" charset="0"/>
                <a:cs typeface="NikoshBAN" pitchFamily="2" charset="0"/>
              </a:rPr>
              <a:t>এ</a:t>
            </a:r>
            <a:r>
              <a:rPr dirty="0" sz="3300" lang="en-US">
                <a:solidFill>
                  <a:srgbClr val="65FF65"/>
                </a:solidFill>
                <a:latin typeface="NikoshBAN" pitchFamily="2" charset="0"/>
                <a:cs typeface="NikoshBAN" pitchFamily="2" charset="0"/>
              </a:rPr>
              <a:t>ক</a:t>
            </a:r>
            <a:r>
              <a:rPr dirty="0" sz="3300" lang="en-US">
                <a:solidFill>
                  <a:srgbClr val="65FF65"/>
                </a:solidFill>
                <a:latin typeface="NikoshBAN" pitchFamily="2" charset="0"/>
                <a:cs typeface="NikoshBAN" pitchFamily="2" charset="0"/>
              </a:rPr>
              <a:t>ট</a:t>
            </a:r>
            <a:r>
              <a:rPr dirty="0" sz="3300" lang="en-US">
                <a:solidFill>
                  <a:srgbClr val="65FF65"/>
                </a:solidFill>
                <a:latin typeface="NikoshBAN" pitchFamily="2" charset="0"/>
                <a:cs typeface="NikoshBAN" pitchFamily="2" charset="0"/>
              </a:rPr>
              <a:t>ি</a:t>
            </a:r>
            <a:r>
              <a:rPr dirty="0" sz="3300" lang="en-US">
                <a:solidFill>
                  <a:srgbClr val="65FF65"/>
                </a:solidFill>
                <a:latin typeface="NikoshBAN" pitchFamily="2" charset="0"/>
                <a:cs typeface="NikoshBAN" pitchFamily="2" charset="0"/>
              </a:rPr>
              <a:t> </a:t>
            </a:r>
            <a:r>
              <a:rPr dirty="0" sz="3300" lang="en-US">
                <a:solidFill>
                  <a:srgbClr val="65FF65"/>
                </a:solidFill>
                <a:latin typeface="NikoshBAN" pitchFamily="2" charset="0"/>
                <a:cs typeface="NikoshBAN" pitchFamily="2" charset="0"/>
              </a:rPr>
              <a:t>ত</a:t>
            </a:r>
            <a:r>
              <a:rPr dirty="0" sz="3300" lang="en-US">
                <a:solidFill>
                  <a:srgbClr val="65FF65"/>
                </a:solidFill>
                <a:latin typeface="NikoshBAN" pitchFamily="2" charset="0"/>
                <a:cs typeface="NikoshBAN" pitchFamily="2" charset="0"/>
              </a:rPr>
              <a:t>া</a:t>
            </a:r>
            <a:r>
              <a:rPr dirty="0" sz="3300" lang="en-US">
                <a:solidFill>
                  <a:srgbClr val="65FF65"/>
                </a:solidFill>
                <a:latin typeface="NikoshBAN" pitchFamily="2" charset="0"/>
                <a:cs typeface="NikoshBAN" pitchFamily="2" charset="0"/>
              </a:rPr>
              <a:t>ল</a:t>
            </a:r>
            <a:r>
              <a:rPr dirty="0" sz="3300" lang="en-US">
                <a:solidFill>
                  <a:srgbClr val="65FF65"/>
                </a:solidFill>
                <a:latin typeface="NikoshBAN" pitchFamily="2" charset="0"/>
                <a:cs typeface="NikoshBAN" pitchFamily="2" charset="0"/>
              </a:rPr>
              <a:t>ি</a:t>
            </a:r>
            <a:r>
              <a:rPr dirty="0" sz="3300" lang="en-US">
                <a:solidFill>
                  <a:srgbClr val="65FF65"/>
                </a:solidFill>
                <a:latin typeface="NikoshBAN" pitchFamily="2" charset="0"/>
                <a:cs typeface="NikoshBAN" pitchFamily="2" charset="0"/>
              </a:rPr>
              <a:t>কা</a:t>
            </a:r>
            <a:r>
              <a:rPr dirty="0" sz="3300" lang="en-US">
                <a:solidFill>
                  <a:srgbClr val="65FF65"/>
                </a:solidFill>
                <a:latin typeface="NikoshBAN" pitchFamily="2" charset="0"/>
                <a:cs typeface="NikoshBAN" pitchFamily="2" charset="0"/>
              </a:rPr>
              <a:t> </a:t>
            </a:r>
            <a:r>
              <a:rPr dirty="0" sz="3300" lang="en-US">
                <a:solidFill>
                  <a:srgbClr val="65FF65"/>
                </a:solidFill>
                <a:latin typeface="NikoshBAN" pitchFamily="2" charset="0"/>
                <a:cs typeface="NikoshBAN" pitchFamily="2" charset="0"/>
              </a:rPr>
              <a:t>ত</a:t>
            </a:r>
            <a:r>
              <a:rPr dirty="0" sz="3300" lang="en-US">
                <a:solidFill>
                  <a:srgbClr val="65FF65"/>
                </a:solidFill>
                <a:latin typeface="NikoshBAN" pitchFamily="2" charset="0"/>
                <a:cs typeface="NikoshBAN" pitchFamily="2" charset="0"/>
              </a:rPr>
              <a:t>ৈ</a:t>
            </a:r>
            <a:r>
              <a:rPr dirty="0" sz="3300" lang="en-US">
                <a:solidFill>
                  <a:srgbClr val="65FF65"/>
                </a:solidFill>
                <a:latin typeface="NikoshBAN" pitchFamily="2" charset="0"/>
                <a:cs typeface="NikoshBAN" pitchFamily="2" charset="0"/>
              </a:rPr>
              <a:t>র</a:t>
            </a:r>
            <a:r>
              <a:rPr dirty="0" sz="3300" lang="en-US">
                <a:solidFill>
                  <a:srgbClr val="65FF65"/>
                </a:solidFill>
                <a:latin typeface="NikoshBAN" pitchFamily="2" charset="0"/>
                <a:cs typeface="NikoshBAN" pitchFamily="2" charset="0"/>
              </a:rPr>
              <a:t>ী</a:t>
            </a:r>
            <a:r>
              <a:rPr dirty="0" sz="3300" lang="en-US">
                <a:solidFill>
                  <a:srgbClr val="65FF65"/>
                </a:solidFill>
                <a:latin typeface="NikoshBAN" pitchFamily="2" charset="0"/>
                <a:cs typeface="NikoshBAN" pitchFamily="2" charset="0"/>
              </a:rPr>
              <a:t> </a:t>
            </a:r>
            <a:r>
              <a:rPr dirty="0" sz="3300" lang="en-US">
                <a:solidFill>
                  <a:srgbClr val="65FF65"/>
                </a:solidFill>
                <a:latin typeface="NikoshBAN" pitchFamily="2" charset="0"/>
                <a:cs typeface="NikoshBAN" pitchFamily="2" charset="0"/>
              </a:rPr>
              <a:t>ক</a:t>
            </a:r>
            <a:r>
              <a:rPr dirty="0" sz="3300" lang="en-US">
                <a:solidFill>
                  <a:srgbClr val="65FF65"/>
                </a:solidFill>
                <a:latin typeface="NikoshBAN" pitchFamily="2" charset="0"/>
                <a:cs typeface="NikoshBAN" pitchFamily="2" charset="0"/>
              </a:rPr>
              <a:t>র</a:t>
            </a:r>
            <a:r>
              <a:rPr dirty="0" sz="3300" lang="en-US">
                <a:solidFill>
                  <a:srgbClr val="65FF65"/>
                </a:solidFill>
                <a:latin typeface="NikoshBAN" pitchFamily="2" charset="0"/>
                <a:cs typeface="NikoshBAN" pitchFamily="2" charset="0"/>
              </a:rPr>
              <a:t>।</a:t>
            </a:r>
            <a:r>
              <a:rPr dirty="0" sz="3300" lang="en-US">
                <a:solidFill>
                  <a:srgbClr val="65FF65"/>
                </a:solidFill>
                <a:latin typeface="NikoshBAN" pitchFamily="2" charset="0"/>
                <a:cs typeface="NikoshBAN" pitchFamily="2" charset="0"/>
              </a:rPr>
              <a:t> </a:t>
            </a:r>
            <a:r>
              <a:rPr dirty="0" sz="3300" lang="en-US">
                <a:solidFill>
                  <a:srgbClr val="65FF65"/>
                </a:solidFill>
                <a:latin typeface="NikoshBAN" pitchFamily="2" charset="0"/>
                <a:cs typeface="NikoshBAN" pitchFamily="2" charset="0"/>
              </a:rPr>
              <a:t> </a:t>
            </a:r>
            <a:r>
              <a:rPr dirty="0" sz="3300" lang="en-US">
                <a:solidFill>
                  <a:srgbClr val="65FF65"/>
                </a:solidFill>
                <a:latin typeface="NikoshBAN" pitchFamily="2" charset="0"/>
                <a:cs typeface="NikoshBAN" pitchFamily="2" charset="0"/>
              </a:rPr>
              <a:t> </a:t>
            </a:r>
            <a:r>
              <a:rPr dirty="0" sz="3300" lang="en-US">
                <a:solidFill>
                  <a:srgbClr val="65FF65"/>
                </a:solidFill>
                <a:latin typeface="NikoshBAN" pitchFamily="2" charset="0"/>
                <a:cs typeface="NikoshBAN" pitchFamily="2" charset="0"/>
              </a:rPr>
              <a:t> </a:t>
            </a:r>
            <a:endParaRPr altLang="en-US" lang="zh-CN">
              <a:solidFill>
                <a:srgbClr val="65FF65"/>
              </a:solidFill>
            </a:endParaRPr>
          </a:p>
        </p:txBody>
      </p:sp>
      <p:sp>
        <p:nvSpPr>
          <p:cNvPr id="1048728" name=""/>
          <p:cNvSpPr/>
          <p:nvPr/>
        </p:nvSpPr>
        <p:spPr>
          <a:xfrm>
            <a:off x="1605824" y="0"/>
            <a:ext cx="6160950" cy="1750151"/>
          </a:xfrm>
          <a:prstGeom prst="star32"/>
          <a:solidFill>
            <a:srgbClr val="E1793C"/>
          </a:solidFill>
        </p:spPr>
        <p:txBody>
          <a:bodyPr anchor="ctr"/>
          <a:p>
            <a:pPr algn="ctr"/>
            <a:r>
              <a:rPr dirty="0" sz="4000" lang="en-US" err="1">
                <a:latin typeface="NikoshBAN" pitchFamily="2" charset="0"/>
                <a:cs typeface="NikoshBAN" pitchFamily="2" charset="0"/>
              </a:rPr>
              <a:t>দলীয়</a:t>
            </a:r>
            <a:r>
              <a:rPr dirty="0" sz="4000" lang="en-US">
                <a:latin typeface="NikoshBAN" pitchFamily="2" charset="0"/>
                <a:cs typeface="NikoshBAN" pitchFamily="2" charset="0"/>
              </a:rPr>
              <a:t> কাজ বা </a:t>
            </a:r>
            <a:r>
              <a:rPr dirty="0" sz="4000" lang="en-US" err="1">
                <a:latin typeface="NikoshBAN" pitchFamily="2" charset="0"/>
                <a:cs typeface="NikoshBAN" pitchFamily="2" charset="0"/>
              </a:rPr>
              <a:t>জোড়ার</a:t>
            </a:r>
            <a:r>
              <a:rPr dirty="0" sz="4000" lang="en-US">
                <a:latin typeface="NikoshBAN" pitchFamily="2" charset="0"/>
                <a:cs typeface="NikoshBAN" pitchFamily="2" charset="0"/>
              </a:rPr>
              <a:t> কাজ</a:t>
            </a:r>
          </a:p>
        </p:txBody>
      </p:sp>
    </p:spTree>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62" name=""/>
        <p:cNvGrpSpPr/>
        <p:nvPr/>
      </p:nvGrpSpPr>
      <p:grpSpPr>
        <a:xfrm>
          <a:off x="0" y="0"/>
          <a:ext cx="0" cy="0"/>
          <a:chOff x="0" y="0"/>
          <a:chExt cx="0" cy="0"/>
        </a:xfrm>
      </p:grpSpPr>
      <p:sp>
        <p:nvSpPr>
          <p:cNvPr id="1048729" name="Date Placeholder 1"/>
          <p:cNvSpPr>
            <a:spLocks noGrp="1"/>
          </p:cNvSpPr>
          <p:nvPr>
            <p:ph type="dt" sz="half" idx="10"/>
          </p:nvPr>
        </p:nvSpPr>
        <p:spPr/>
        <p:txBody>
          <a:bodyPr/>
          <a:p>
            <a:fld id="{5AA47CD1-67E6-49B2-A536-C8EB0C74CADA}" type="datetime1">
              <a:rPr lang="en-US" smtClean="0"/>
              <a:t>4/25/2019</a:t>
            </a:fld>
            <a:endParaRPr lang="en-US"/>
          </a:p>
        </p:txBody>
      </p:sp>
      <p:sp>
        <p:nvSpPr>
          <p:cNvPr id="1048730"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731" name="Slide Number Placeholder 3"/>
          <p:cNvSpPr>
            <a:spLocks noGrp="1"/>
          </p:cNvSpPr>
          <p:nvPr>
            <p:ph type="sldNum" sz="quarter" idx="12"/>
          </p:nvPr>
        </p:nvSpPr>
        <p:spPr/>
        <p:txBody>
          <a:bodyPr/>
          <a:p>
            <a:fld id="{B6F15528-21DE-4FAA-801E-634DDDAF4B2B}" type="slidenum">
              <a:rPr lang="en-US" smtClean="0"/>
              <a:t>18</a:t>
            </a:fld>
            <a:endParaRPr lang="en-US"/>
          </a:p>
        </p:txBody>
      </p:sp>
      <p:sp>
        <p:nvSpPr>
          <p:cNvPr id="1048732" name="TextBox 5"/>
          <p:cNvSpPr txBox="1"/>
          <p:nvPr/>
        </p:nvSpPr>
        <p:spPr>
          <a:xfrm>
            <a:off x="990600" y="1286470"/>
            <a:ext cx="7391400" cy="646331"/>
          </a:xfrm>
          <a:prstGeom prst="rect"/>
          <a:noFill/>
        </p:spPr>
        <p:txBody>
          <a:bodyPr rtlCol="0" wrap="square">
            <a:spAutoFit/>
          </a:bodyPr>
          <a:p>
            <a:r>
              <a:rPr dirty="0" sz="3600" lang="en-US">
                <a:solidFill>
                  <a:srgbClr val="7030A0"/>
                </a:solidFill>
                <a:latin typeface="NikoshBAN" pitchFamily="2" charset="0"/>
                <a:cs typeface="NikoshBAN" pitchFamily="2" charset="0"/>
              </a:rPr>
              <a:t>১. বাজারের সংজ্ঞা দাও?</a:t>
            </a:r>
            <a:endParaRPr dirty="0" sz="3600" lang="en-US">
              <a:solidFill>
                <a:srgbClr val="7030A0"/>
              </a:solidFill>
              <a:latin typeface="NikoshBAN" pitchFamily="2" charset="0"/>
              <a:cs typeface="NikoshBAN" pitchFamily="2" charset="0"/>
            </a:endParaRPr>
          </a:p>
        </p:txBody>
      </p:sp>
      <p:sp>
        <p:nvSpPr>
          <p:cNvPr id="1048733" name="TextBox 6"/>
          <p:cNvSpPr txBox="1"/>
          <p:nvPr/>
        </p:nvSpPr>
        <p:spPr>
          <a:xfrm>
            <a:off x="1007532" y="2990671"/>
            <a:ext cx="7924800" cy="1158240"/>
          </a:xfrm>
          <a:prstGeom prst="rect"/>
          <a:noFill/>
        </p:spPr>
        <p:txBody>
          <a:bodyPr rtlCol="0" wrap="square">
            <a:spAutoFit/>
          </a:bodyPr>
          <a:p>
            <a:r>
              <a:rPr dirty="0" sz="3600" lang="en-US">
                <a:solidFill>
                  <a:srgbClr val="FF6600"/>
                </a:solidFill>
                <a:latin typeface="NikoshBAN" pitchFamily="2" charset="0"/>
                <a:cs typeface="NikoshBAN" pitchFamily="2" charset="0"/>
              </a:rPr>
              <a:t>৩. বাংলাদেশের পাট ও মিশরের তুলার বাজার কোন ধরনের বাজারের উদাহরণ?</a:t>
            </a:r>
            <a:endParaRPr dirty="0" sz="3600" lang="en-US">
              <a:solidFill>
                <a:srgbClr val="FF6600"/>
              </a:solidFill>
              <a:latin typeface="NikoshBAN" pitchFamily="2" charset="0"/>
              <a:cs typeface="NikoshBAN" pitchFamily="2" charset="0"/>
            </a:endParaRPr>
          </a:p>
        </p:txBody>
      </p:sp>
      <p:sp>
        <p:nvSpPr>
          <p:cNvPr id="1048734" name="TextBox 7"/>
          <p:cNvSpPr txBox="1"/>
          <p:nvPr/>
        </p:nvSpPr>
        <p:spPr>
          <a:xfrm>
            <a:off x="990472" y="1932801"/>
            <a:ext cx="7941860" cy="1158239"/>
          </a:xfrm>
          <a:prstGeom prst="rect"/>
          <a:noFill/>
        </p:spPr>
        <p:txBody>
          <a:bodyPr rtlCol="0" wrap="square">
            <a:spAutoFit/>
          </a:bodyPr>
          <a:p>
            <a:r>
              <a:rPr dirty="0" sz="3600" lang="en-US">
                <a:solidFill>
                  <a:srgbClr val="00B0F0"/>
                </a:solidFill>
                <a:latin typeface="NikoshBAN" pitchFamily="2" charset="0"/>
                <a:cs typeface="NikoshBAN" pitchFamily="2" charset="0"/>
              </a:rPr>
              <a:t>২. সবজিবাজার কোন ধরনের বাজারের উদাহরণ?</a:t>
            </a:r>
            <a:endParaRPr dirty="0" sz="3600" lang="en-US">
              <a:solidFill>
                <a:srgbClr val="00B0F0"/>
              </a:solidFill>
              <a:latin typeface="NikoshBAN" pitchFamily="2" charset="0"/>
              <a:cs typeface="NikoshBAN" pitchFamily="2" charset="0"/>
            </a:endParaRPr>
          </a:p>
        </p:txBody>
      </p:sp>
      <p:sp>
        <p:nvSpPr>
          <p:cNvPr id="1048735" name="Down Arrow Callout 8"/>
          <p:cNvSpPr/>
          <p:nvPr/>
        </p:nvSpPr>
        <p:spPr>
          <a:xfrm>
            <a:off x="2048870" y="228600"/>
            <a:ext cx="5105400" cy="1371600"/>
          </a:xfrm>
          <a:prstGeom prst="downArrowCallout"/>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7200" lang="en-US" err="1">
                <a:latin typeface="NikoshBAN" pitchFamily="2" charset="0"/>
                <a:cs typeface="NikoshBAN" pitchFamily="2" charset="0"/>
              </a:rPr>
              <a:t>মূল্যায়ন</a:t>
            </a:r>
            <a:r>
              <a:rPr dirty="0" sz="7200" lang="en-US">
                <a:latin typeface="NikoshBAN" pitchFamily="2" charset="0"/>
                <a:cs typeface="NikoshBAN" pitchFamily="2" charset="0"/>
              </a:rPr>
              <a:t>:</a:t>
            </a:r>
          </a:p>
        </p:txBody>
      </p:sp>
      <p:sp>
        <p:nvSpPr>
          <p:cNvPr id="1048736" name="TextBox 4"/>
          <p:cNvSpPr txBox="1"/>
          <p:nvPr/>
        </p:nvSpPr>
        <p:spPr>
          <a:xfrm>
            <a:off x="1069644" y="3987081"/>
            <a:ext cx="7233313" cy="1158239"/>
          </a:xfrm>
          <a:prstGeom prst="rect"/>
          <a:noFill/>
        </p:spPr>
        <p:txBody>
          <a:bodyPr rtlCol="0" wrap="square">
            <a:spAutoFit/>
          </a:bodyPr>
          <a:p>
            <a:r>
              <a:rPr dirty="0" sz="3600" lang="en-US">
                <a:solidFill>
                  <a:srgbClr val="92D050"/>
                </a:solidFill>
                <a:latin typeface="NikoshBAN" pitchFamily="2" charset="0"/>
                <a:cs typeface="NikoshBAN" pitchFamily="2" charset="0"/>
              </a:rPr>
              <a:t>4. সময়ের ভিত্তিতে বাজার কত প্রকার কি </a:t>
            </a:r>
            <a:r>
              <a:rPr dirty="0" sz="3600" lang="en-US" err="1">
                <a:solidFill>
                  <a:srgbClr val="92D050"/>
                </a:solidFill>
                <a:latin typeface="NikoshBAN" pitchFamily="2" charset="0"/>
                <a:cs typeface="NikoshBAN" pitchFamily="2" charset="0"/>
              </a:rPr>
              <a:t>কি</a:t>
            </a:r>
            <a:r>
              <a:rPr dirty="0" sz="3600" lang="en-US">
                <a:solidFill>
                  <a:srgbClr val="92D050"/>
                </a:solidFill>
                <a:latin typeface="NikoshBAN" pitchFamily="2" charset="0"/>
                <a:cs typeface="NikoshBAN" pitchFamily="2" charset="0"/>
              </a:rPr>
              <a:t>? </a:t>
            </a:r>
            <a:endParaRPr dirty="0" sz="3600" lang="en-US">
              <a:solidFill>
                <a:srgbClr val="92D050"/>
              </a:solidFill>
              <a:latin typeface="NikoshBAN" pitchFamily="2" charset="0"/>
              <a:cs typeface="NikoshBAN" pitchFamily="2" charset="0"/>
            </a:endParaRPr>
          </a:p>
        </p:txBody>
      </p:sp>
      <p:sp>
        <p:nvSpPr>
          <p:cNvPr id="1048737" name="TextBox 9"/>
          <p:cNvSpPr txBox="1"/>
          <p:nvPr/>
        </p:nvSpPr>
        <p:spPr>
          <a:xfrm>
            <a:off x="1113302" y="5248247"/>
            <a:ext cx="7696201" cy="1158239"/>
          </a:xfrm>
          <a:prstGeom prst="rect"/>
          <a:noFill/>
        </p:spPr>
        <p:txBody>
          <a:bodyPr rtlCol="0" wrap="square">
            <a:spAutoFit/>
          </a:bodyPr>
          <a:p>
            <a:r>
              <a:rPr dirty="0" sz="3600" lang="en-US">
                <a:solidFill>
                  <a:srgbClr val="FF9900"/>
                </a:solidFill>
                <a:latin typeface="NikoshBAN" pitchFamily="2" charset="0"/>
                <a:cs typeface="NikoshBAN" pitchFamily="2" charset="0"/>
              </a:rPr>
              <a:t>৫. প্রতিযোগিতার ভিত্তিতে বাজার কত প্রকার কি </a:t>
            </a:r>
            <a:r>
              <a:rPr dirty="0" sz="3600" lang="en-US" err="1">
                <a:solidFill>
                  <a:srgbClr val="FF9900"/>
                </a:solidFill>
                <a:latin typeface="NikoshBAN" pitchFamily="2" charset="0"/>
                <a:cs typeface="NikoshBAN" pitchFamily="2" charset="0"/>
              </a:rPr>
              <a:t>কি</a:t>
            </a:r>
            <a:r>
              <a:rPr dirty="0" sz="3600" lang="en-US">
                <a:solidFill>
                  <a:srgbClr val="FF9900"/>
                </a:solidFill>
                <a:latin typeface="NikoshBAN" pitchFamily="2" charset="0"/>
                <a:cs typeface="NikoshBAN" pitchFamily="2" charset="0"/>
              </a:rPr>
              <a:t>? </a:t>
            </a:r>
            <a:endParaRPr dirty="0" sz="3600" lang="en-US">
              <a:solidFill>
                <a:srgbClr val="FF9900"/>
              </a:solidFill>
              <a:latin typeface="NikoshBAN" pitchFamily="2" charset="0"/>
              <a:cs typeface="NikoshBAN" pitchFamily="2"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600">
        <p14:conveyor dir="l"/>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63" name=""/>
        <p:cNvGrpSpPr/>
        <p:nvPr/>
      </p:nvGrpSpPr>
      <p:grpSpPr>
        <a:xfrm>
          <a:off x="0" y="0"/>
          <a:ext cx="0" cy="0"/>
          <a:chOff x="0" y="0"/>
          <a:chExt cx="0" cy="0"/>
        </a:xfrm>
      </p:grpSpPr>
      <p:sp>
        <p:nvSpPr>
          <p:cNvPr id="1048738" name="Date Placeholder 1"/>
          <p:cNvSpPr>
            <a:spLocks noGrp="1"/>
          </p:cNvSpPr>
          <p:nvPr>
            <p:ph type="dt" sz="half" idx="10"/>
          </p:nvPr>
        </p:nvSpPr>
        <p:spPr/>
        <p:txBody>
          <a:bodyPr/>
          <a:p>
            <a:fld id="{FFD0C13B-B5BB-458E-B37C-F3A3A5110131}" type="datetime1">
              <a:rPr lang="en-US" smtClean="0"/>
              <a:t>4/25/2019</a:t>
            </a:fld>
            <a:endParaRPr lang="en-US"/>
          </a:p>
        </p:txBody>
      </p:sp>
      <p:sp>
        <p:nvSpPr>
          <p:cNvPr id="1048739"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740" name="Slide Number Placeholder 3"/>
          <p:cNvSpPr>
            <a:spLocks noGrp="1"/>
          </p:cNvSpPr>
          <p:nvPr>
            <p:ph type="sldNum" sz="quarter" idx="12"/>
          </p:nvPr>
        </p:nvSpPr>
        <p:spPr/>
        <p:txBody>
          <a:bodyPr/>
          <a:p>
            <a:fld id="{B6F15528-21DE-4FAA-801E-634DDDAF4B2B}" type="slidenum">
              <a:rPr lang="en-US" smtClean="0"/>
              <a:t>19</a:t>
            </a:fld>
            <a:endParaRPr lang="en-US"/>
          </a:p>
        </p:txBody>
      </p:sp>
      <p:sp>
        <p:nvSpPr>
          <p:cNvPr id="1048741" name="Cloud 26"/>
          <p:cNvSpPr/>
          <p:nvPr/>
        </p:nvSpPr>
        <p:spPr>
          <a:xfrm>
            <a:off x="76200" y="76200"/>
            <a:ext cx="2696485" cy="888443"/>
          </a:xfrm>
          <a:prstGeom prst="cloud"/>
          <a:solidFill>
            <a:srgbClr val="FF9900"/>
          </a:solidFill>
          <a:ln>
            <a:noFill/>
          </a:ln>
          <a:effectLst>
            <a:glow rad="101600">
              <a:schemeClr val="accent2">
                <a:satMod val="175000"/>
                <a:alpha val="40000"/>
              </a:schemeClr>
            </a:glow>
            <a:outerShdw algn="ctr" blurRad="107950" dir="5400000" dist="12700">
              <a:srgbClr val="000000"/>
            </a:outerShdw>
          </a:effectLst>
          <a:scene3d>
            <a:camera prst="orthographicFront">
              <a:rot lat="0" lon="0" rev="0"/>
            </a:camera>
            <a:lightRig dir="t" rig="sof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rtlCol="0"/>
          <a:p>
            <a:pPr defTabSz="457200"/>
            <a:r>
              <a:rPr b="1" dirty="0" sz="3600" lang="bn-IN">
                <a:solidFill>
                  <a:prstClr val="white"/>
                </a:solidFill>
                <a:effectLst>
                  <a:outerShdw algn="tl" blurRad="38100" dir="2700000" dist="38100">
                    <a:srgbClr val="000000">
                      <a:alpha val="43137"/>
                    </a:srgbClr>
                  </a:outerShdw>
                </a:effectLst>
                <a:latin typeface="NikoshBAN" panose="02000000000000000000" pitchFamily="2" charset="0"/>
                <a:cs typeface="NikoshBAN" panose="02000000000000000000" pitchFamily="2" charset="0"/>
              </a:rPr>
              <a:t>মূল্যায়ন</a:t>
            </a:r>
            <a:endParaRPr b="1" dirty="0" sz="3600" lang="en-US">
              <a:solidFill>
                <a:prstClr val="white"/>
              </a:solidFill>
              <a:effectLst>
                <a:outerShdw algn="tl" blurRad="38100" dir="2700000" dist="38100">
                  <a:srgbClr val="000000">
                    <a:alpha val="43137"/>
                  </a:srgbClr>
                </a:outerShdw>
              </a:effectLst>
              <a:latin typeface="NikoshBAN" panose="02000000000000000000" pitchFamily="2" charset="0"/>
              <a:cs typeface="NikoshBAN" panose="02000000000000000000" pitchFamily="2" charset="0"/>
            </a:endParaRPr>
          </a:p>
        </p:txBody>
      </p:sp>
      <p:sp>
        <p:nvSpPr>
          <p:cNvPr id="1048742" name="TextBox 27"/>
          <p:cNvSpPr txBox="1"/>
          <p:nvPr/>
        </p:nvSpPr>
        <p:spPr>
          <a:xfrm>
            <a:off x="479521" y="1023006"/>
            <a:ext cx="7983940" cy="523220"/>
          </a:xfrm>
          <a:prstGeom prst="rect"/>
          <a:noFill/>
        </p:spPr>
        <p:txBody>
          <a:bodyPr rtlCol="0" wrap="square">
            <a:spAutoFit/>
          </a:bodyPr>
          <a:p>
            <a:r>
              <a:rPr dirty="0" sz="2800" lang="bn-IN">
                <a:solidFill>
                  <a:prstClr val="black"/>
                </a:solidFill>
                <a:latin typeface="NikoshBAN" panose="02000000000000000000" pitchFamily="2" charset="0"/>
                <a:cs typeface="NikoshBAN" panose="02000000000000000000" pitchFamily="2" charset="0"/>
              </a:rPr>
              <a:t>১। </a:t>
            </a:r>
            <a:r>
              <a:rPr dirty="0" sz="2800" lang="en-US">
                <a:solidFill>
                  <a:prstClr val="black"/>
                </a:solidFill>
                <a:latin typeface="NikoshBAN" pitchFamily="2" charset="0"/>
                <a:cs typeface="NikoshBAN" pitchFamily="2" charset="0"/>
              </a:rPr>
              <a:t>আয়তন বা পরিধি অনুসারে বাজার কত </a:t>
            </a:r>
            <a:r>
              <a:rPr dirty="0" sz="2800" lang="bn-IN">
                <a:solidFill>
                  <a:prstClr val="black"/>
                </a:solidFill>
                <a:latin typeface="NikoshBAN" pitchFamily="2" charset="0"/>
                <a:cs typeface="NikoshBAN" pitchFamily="2" charset="0"/>
              </a:rPr>
              <a:t>প্রকার?</a:t>
            </a:r>
            <a:endParaRPr dirty="0" sz="2800" lang="bn-BD">
              <a:solidFill>
                <a:prstClr val="black"/>
              </a:solidFill>
              <a:latin typeface="NikoshBAN" pitchFamily="2" charset="0"/>
              <a:cs typeface="NikoshBAN" pitchFamily="2" charset="0"/>
            </a:endParaRPr>
          </a:p>
        </p:txBody>
      </p:sp>
      <p:sp>
        <p:nvSpPr>
          <p:cNvPr id="1048743" name="TextBox 28"/>
          <p:cNvSpPr txBox="1"/>
          <p:nvPr/>
        </p:nvSpPr>
        <p:spPr>
          <a:xfrm>
            <a:off x="937550" y="1484185"/>
            <a:ext cx="2326119" cy="523220"/>
          </a:xfrm>
          <a:prstGeom prst="rect"/>
          <a:noFill/>
        </p:spPr>
        <p:txBody>
          <a:bodyPr rtlCol="0" wrap="square">
            <a:spAutoFit/>
          </a:bodyPr>
          <a:p>
            <a:pPr defTabSz="457200"/>
            <a:r>
              <a:rPr dirty="0" sz="2800" lang="bn-IN">
                <a:solidFill>
                  <a:prstClr val="black"/>
                </a:solidFill>
                <a:latin typeface="NikoshBAN" panose="02000000000000000000" pitchFamily="2" charset="0"/>
                <a:cs typeface="NikoshBAN" panose="02000000000000000000" pitchFamily="2" charset="0"/>
              </a:rPr>
              <a:t>ক. </a:t>
            </a:r>
            <a:r>
              <a:rPr dirty="0" sz="2800" lang="en-US">
                <a:solidFill>
                  <a:prstClr val="black"/>
                </a:solidFill>
                <a:latin typeface="Times New Roman" panose="02020603050405020304" pitchFamily="18" charset="0"/>
                <a:cs typeface="Times New Roman" panose="02020603050405020304" pitchFamily="18" charset="0"/>
              </a:rPr>
              <a:t>৫</a:t>
            </a:r>
            <a:r>
              <a:rPr dirty="0" sz="2800" lang="en-US">
                <a:solidFill>
                  <a:prstClr val="black"/>
                </a:solidFill>
                <a:latin typeface="Times New Roman" panose="02020603050405020304" pitchFamily="18" charset="0"/>
                <a:cs typeface="Times New Roman" panose="02020603050405020304" pitchFamily="18" charset="0"/>
              </a:rPr>
              <a:t> </a:t>
            </a:r>
            <a:endParaRPr altLang="en-US" lang="zh-CN"/>
          </a:p>
        </p:txBody>
      </p:sp>
      <p:sp>
        <p:nvSpPr>
          <p:cNvPr id="1048744" name="TextBox 29"/>
          <p:cNvSpPr txBox="1"/>
          <p:nvPr/>
        </p:nvSpPr>
        <p:spPr>
          <a:xfrm>
            <a:off x="937549" y="1945364"/>
            <a:ext cx="2544480" cy="523220"/>
          </a:xfrm>
          <a:prstGeom prst="rect"/>
          <a:noFill/>
        </p:spPr>
        <p:txBody>
          <a:bodyPr rtlCol="0" wrap="square">
            <a:spAutoFit/>
          </a:bodyPr>
          <a:p>
            <a:pPr defTabSz="457200"/>
            <a:r>
              <a:rPr dirty="0" sz="2800" lang="bn-IN">
                <a:solidFill>
                  <a:prstClr val="black"/>
                </a:solidFill>
                <a:latin typeface="NikoshBAN" panose="02000000000000000000" pitchFamily="2" charset="0"/>
                <a:cs typeface="NikoshBAN" panose="02000000000000000000" pitchFamily="2" charset="0"/>
              </a:rPr>
              <a:t>গ. </a:t>
            </a:r>
            <a:r>
              <a:rPr dirty="0" sz="2800" lang="en-US">
                <a:solidFill>
                  <a:prstClr val="black"/>
                </a:solidFill>
                <a:latin typeface="NikoshBAN" panose="02000000000000000000" pitchFamily="2" charset="0"/>
                <a:cs typeface="NikoshBAN" panose="02000000000000000000" pitchFamily="2" charset="0"/>
              </a:rPr>
              <a:t> </a:t>
            </a:r>
            <a:r>
              <a:rPr dirty="0" sz="2800" lang="en-US">
                <a:solidFill>
                  <a:prstClr val="black"/>
                </a:solidFill>
                <a:latin typeface="Times New Roman" panose="02020603050405020304" pitchFamily="18" charset="0"/>
                <a:cs typeface="Times New Roman" panose="02020603050405020304" pitchFamily="18" charset="0"/>
              </a:rPr>
              <a:t>৩</a:t>
            </a:r>
            <a:endParaRPr altLang="en-US" lang="zh-CN"/>
          </a:p>
        </p:txBody>
      </p:sp>
      <p:sp>
        <p:nvSpPr>
          <p:cNvPr id="1048745" name="TextBox 30"/>
          <p:cNvSpPr txBox="1"/>
          <p:nvPr/>
        </p:nvSpPr>
        <p:spPr>
          <a:xfrm>
            <a:off x="5356225" y="2007405"/>
            <a:ext cx="2436950" cy="523220"/>
          </a:xfrm>
          <a:prstGeom prst="rect"/>
          <a:noFill/>
        </p:spPr>
        <p:txBody>
          <a:bodyPr rtlCol="0" wrap="square">
            <a:spAutoFit/>
          </a:bodyPr>
          <a:p>
            <a:r>
              <a:rPr dirty="0" sz="2800" lang="bn-IN">
                <a:solidFill>
                  <a:prstClr val="black"/>
                </a:solidFill>
                <a:latin typeface="NikoshBAN" panose="02000000000000000000" pitchFamily="2" charset="0"/>
                <a:cs typeface="NikoshBAN" panose="02000000000000000000" pitchFamily="2" charset="0"/>
              </a:rPr>
              <a:t>ঘ. </a:t>
            </a:r>
            <a:r>
              <a:rPr dirty="0" sz="2800" lang="en-US">
                <a:solidFill>
                  <a:prstClr val="black"/>
                </a:solidFill>
                <a:latin typeface="NikoshBAN" panose="02000000000000000000" pitchFamily="2" charset="0"/>
                <a:cs typeface="NikoshBAN" panose="02000000000000000000" pitchFamily="2" charset="0"/>
              </a:rPr>
              <a:t> </a:t>
            </a:r>
            <a:r>
              <a:rPr dirty="0" sz="2800" lang="en-US">
                <a:solidFill>
                  <a:prstClr val="black"/>
                </a:solidFill>
                <a:latin typeface="Times New Roman" panose="02020603050405020304" pitchFamily="18" charset="0"/>
                <a:cs typeface="Times New Roman" panose="02020603050405020304" pitchFamily="18" charset="0"/>
              </a:rPr>
              <a:t>২</a:t>
            </a:r>
            <a:endParaRPr altLang="en-US" lang="zh-CN"/>
          </a:p>
        </p:txBody>
      </p:sp>
      <p:sp>
        <p:nvSpPr>
          <p:cNvPr id="1048746" name="TextBox 31"/>
          <p:cNvSpPr txBox="1"/>
          <p:nvPr/>
        </p:nvSpPr>
        <p:spPr>
          <a:xfrm>
            <a:off x="5326127" y="1487579"/>
            <a:ext cx="3137334" cy="523220"/>
          </a:xfrm>
          <a:prstGeom prst="rect"/>
          <a:noFill/>
        </p:spPr>
        <p:txBody>
          <a:bodyPr rtlCol="0" wrap="square">
            <a:spAutoFit/>
          </a:bodyPr>
          <a:p>
            <a:r>
              <a:rPr dirty="0" sz="2800" lang="bn-IN">
                <a:solidFill>
                  <a:prstClr val="black"/>
                </a:solidFill>
                <a:latin typeface="NikoshBAN" panose="02000000000000000000" pitchFamily="2" charset="0"/>
                <a:cs typeface="NikoshBAN" panose="02000000000000000000" pitchFamily="2" charset="0"/>
              </a:rPr>
              <a:t>খ</a:t>
            </a:r>
            <a:r>
              <a:rPr dirty="0" sz="2800" lang="bn-IN">
                <a:solidFill>
                  <a:prstClr val="black"/>
                </a:solidFill>
                <a:latin typeface="Times New Roman" panose="02020603050405020304" pitchFamily="18" charset="0"/>
                <a:cs typeface="NikoshBAN" panose="02000000000000000000" pitchFamily="2" charset="0"/>
              </a:rPr>
              <a:t>. </a:t>
            </a:r>
            <a:r>
              <a:rPr dirty="0" sz="2800" lang="en-US">
                <a:solidFill>
                  <a:prstClr val="black"/>
                </a:solidFill>
                <a:latin typeface="Times New Roman" panose="02020603050405020304" pitchFamily="18" charset="0"/>
                <a:cs typeface="Times New Roman" panose="02020603050405020304" pitchFamily="18" charset="0"/>
              </a:rPr>
              <a:t> </a:t>
            </a:r>
            <a:r>
              <a:rPr dirty="0" sz="2800" lang="en-US">
                <a:solidFill>
                  <a:prstClr val="black"/>
                </a:solidFill>
                <a:latin typeface="Times New Roman" panose="02020603050405020304" pitchFamily="18" charset="0"/>
                <a:cs typeface="Times New Roman" panose="02020603050405020304" pitchFamily="18" charset="0"/>
              </a:rPr>
              <a:t>৪</a:t>
            </a:r>
            <a:endParaRPr dirty="0" sz="2800" lang="bn-IN">
              <a:solidFill>
                <a:prstClr val="black"/>
              </a:solidFill>
              <a:latin typeface="Times New Roman" panose="02020603050405020304" pitchFamily="18" charset="0"/>
            </a:endParaRPr>
          </a:p>
        </p:txBody>
      </p:sp>
      <p:sp>
        <p:nvSpPr>
          <p:cNvPr id="1048747" name="TextBox 32"/>
          <p:cNvSpPr txBox="1"/>
          <p:nvPr/>
        </p:nvSpPr>
        <p:spPr>
          <a:xfrm>
            <a:off x="481949" y="2600980"/>
            <a:ext cx="6203579" cy="523220"/>
          </a:xfrm>
          <a:prstGeom prst="rect"/>
          <a:noFill/>
        </p:spPr>
        <p:txBody>
          <a:bodyPr rtlCol="0" wrap="square">
            <a:spAutoFit/>
          </a:bodyPr>
          <a:p>
            <a:pPr defTabSz="457200"/>
            <a:r>
              <a:rPr dirty="0" sz="2800" lang="bn-IN">
                <a:solidFill>
                  <a:prstClr val="black"/>
                </a:solidFill>
                <a:latin typeface="NikoshBAN" panose="02000000000000000000" pitchFamily="2" charset="0"/>
                <a:cs typeface="NikoshBAN" panose="02000000000000000000" pitchFamily="2" charset="0"/>
              </a:rPr>
              <a:t>২। </a:t>
            </a:r>
            <a:r>
              <a:rPr dirty="0" sz="2800" lang="en-US" err="1">
                <a:solidFill>
                  <a:prstClr val="black"/>
                </a:solidFill>
                <a:latin typeface="NikoshBAN" panose="02000000000000000000" pitchFamily="2" charset="0"/>
                <a:cs typeface="NikoshBAN" panose="02000000000000000000" pitchFamily="2" charset="0"/>
              </a:rPr>
              <a:t>কোনটি</a:t>
            </a:r>
            <a:r>
              <a:rPr dirty="0" sz="2800" lang="en-US">
                <a:solidFill>
                  <a:prstClr val="black"/>
                </a:solidFill>
                <a:latin typeface="NikoshBAN" panose="02000000000000000000" pitchFamily="2" charset="0"/>
                <a:cs typeface="NikoshBAN" panose="02000000000000000000" pitchFamily="2" charset="0"/>
              </a:rPr>
              <a:t> অতি স্বল্পকালীন বাজারের </a:t>
            </a:r>
            <a:r>
              <a:rPr dirty="0" sz="2800" lang="en-US" err="1">
                <a:solidFill>
                  <a:prstClr val="black"/>
                </a:solidFill>
                <a:latin typeface="NikoshBAN" panose="02000000000000000000" pitchFamily="2" charset="0"/>
                <a:cs typeface="NikoshBAN" panose="02000000000000000000" pitchFamily="2" charset="0"/>
              </a:rPr>
              <a:t>পন্য</a:t>
            </a:r>
            <a:r>
              <a:rPr dirty="0" sz="2800" lang="en-US">
                <a:solidFill>
                  <a:prstClr val="black"/>
                </a:solidFill>
                <a:latin typeface="NikoshBAN" panose="02000000000000000000" pitchFamily="2" charset="0"/>
                <a:cs typeface="NikoshBAN" panose="02000000000000000000" pitchFamily="2" charset="0"/>
              </a:rPr>
              <a:t>।</a:t>
            </a:r>
            <a:endParaRPr dirty="0" sz="2800" lang="bn-IN">
              <a:solidFill>
                <a:prstClr val="black"/>
              </a:solidFill>
              <a:latin typeface="NikoshBAN" panose="02000000000000000000" pitchFamily="2" charset="0"/>
              <a:cs typeface="NikoshBAN" panose="02000000000000000000" pitchFamily="2" charset="0"/>
            </a:endParaRPr>
          </a:p>
        </p:txBody>
      </p:sp>
      <p:sp>
        <p:nvSpPr>
          <p:cNvPr id="1048748" name="TextBox 33"/>
          <p:cNvSpPr txBox="1"/>
          <p:nvPr/>
        </p:nvSpPr>
        <p:spPr>
          <a:xfrm>
            <a:off x="725596" y="3276600"/>
            <a:ext cx="2326119" cy="523220"/>
          </a:xfrm>
          <a:prstGeom prst="rect"/>
          <a:noFill/>
        </p:spPr>
        <p:txBody>
          <a:bodyPr rtlCol="0" wrap="square">
            <a:spAutoFit/>
          </a:bodyPr>
          <a:p>
            <a:pPr defTabSz="457200"/>
            <a:r>
              <a:rPr dirty="0" sz="2800" lang="bn-IN">
                <a:solidFill>
                  <a:prstClr val="black"/>
                </a:solidFill>
                <a:latin typeface="NikoshBAN" panose="02000000000000000000" pitchFamily="2" charset="0"/>
                <a:cs typeface="NikoshBAN" panose="02000000000000000000" pitchFamily="2" charset="0"/>
              </a:rPr>
              <a:t>ক. </a:t>
            </a:r>
            <a:r>
              <a:rPr dirty="0" sz="2800" lang="en-US" err="1">
                <a:solidFill>
                  <a:prstClr val="black"/>
                </a:solidFill>
                <a:latin typeface="NikoshBAN" panose="02000000000000000000" pitchFamily="2" charset="0"/>
                <a:cs typeface="NikoshBAN" panose="02000000000000000000" pitchFamily="2" charset="0"/>
              </a:rPr>
              <a:t>দ</a:t>
            </a:r>
            <a:r>
              <a:rPr dirty="0" sz="2800" lang="en-US" err="1">
                <a:solidFill>
                  <a:prstClr val="black"/>
                </a:solidFill>
                <a:latin typeface="NikoshBAN" panose="02000000000000000000" pitchFamily="2" charset="0"/>
                <a:cs typeface="NikoshBAN" panose="02000000000000000000" pitchFamily="2" charset="0"/>
              </a:rPr>
              <a:t>ু</a:t>
            </a:r>
            <a:r>
              <a:rPr dirty="0" sz="2800" lang="en-US" err="1">
                <a:solidFill>
                  <a:prstClr val="black"/>
                </a:solidFill>
                <a:latin typeface="NikoshBAN" panose="02000000000000000000" pitchFamily="2" charset="0"/>
                <a:cs typeface="NikoshBAN" panose="02000000000000000000" pitchFamily="2" charset="0"/>
              </a:rPr>
              <a:t>ধ</a:t>
            </a:r>
            <a:endParaRPr dirty="0" sz="2800" lang="en-US">
              <a:solidFill>
                <a:prstClr val="black"/>
              </a:solidFill>
              <a:latin typeface="NikoshBAN" panose="02000000000000000000" pitchFamily="2" charset="0"/>
              <a:cs typeface="NikoshBAN" panose="02000000000000000000" pitchFamily="2" charset="0"/>
            </a:endParaRPr>
          </a:p>
        </p:txBody>
      </p:sp>
      <p:sp>
        <p:nvSpPr>
          <p:cNvPr id="1048749" name="TextBox 34"/>
          <p:cNvSpPr txBox="1"/>
          <p:nvPr/>
        </p:nvSpPr>
        <p:spPr>
          <a:xfrm>
            <a:off x="725595" y="3737779"/>
            <a:ext cx="2326119" cy="523220"/>
          </a:xfrm>
          <a:prstGeom prst="rect"/>
          <a:noFill/>
        </p:spPr>
        <p:txBody>
          <a:bodyPr rtlCol="0" wrap="square">
            <a:spAutoFit/>
          </a:bodyPr>
          <a:p>
            <a:pPr defTabSz="457200"/>
            <a:r>
              <a:rPr dirty="0" sz="2800" lang="bn-IN">
                <a:solidFill>
                  <a:prstClr val="black"/>
                </a:solidFill>
                <a:latin typeface="NikoshBAN" panose="02000000000000000000" pitchFamily="2" charset="0"/>
                <a:cs typeface="NikoshBAN" panose="02000000000000000000" pitchFamily="2" charset="0"/>
              </a:rPr>
              <a:t>গ.  </a:t>
            </a:r>
            <a:r>
              <a:rPr dirty="0" sz="2800" lang="en-US" err="1">
                <a:solidFill>
                  <a:prstClr val="black"/>
                </a:solidFill>
                <a:latin typeface="NikoshBAN" panose="02000000000000000000" pitchFamily="2" charset="0"/>
                <a:cs typeface="NikoshBAN" panose="02000000000000000000" pitchFamily="2" charset="0"/>
              </a:rPr>
              <a:t>চাল</a:t>
            </a:r>
            <a:endParaRPr dirty="0" sz="2800" lang="en-US">
              <a:solidFill>
                <a:prstClr val="black"/>
              </a:solidFill>
              <a:latin typeface="NikoshBAN" panose="02000000000000000000" pitchFamily="2" charset="0"/>
              <a:cs typeface="NikoshBAN" panose="02000000000000000000" pitchFamily="2" charset="0"/>
            </a:endParaRPr>
          </a:p>
        </p:txBody>
      </p:sp>
      <p:sp>
        <p:nvSpPr>
          <p:cNvPr id="1048750" name="TextBox 35"/>
          <p:cNvSpPr txBox="1"/>
          <p:nvPr/>
        </p:nvSpPr>
        <p:spPr>
          <a:xfrm>
            <a:off x="5114173" y="3744567"/>
            <a:ext cx="2714259" cy="523220"/>
          </a:xfrm>
          <a:prstGeom prst="rect"/>
          <a:noFill/>
        </p:spPr>
        <p:txBody>
          <a:bodyPr rtlCol="0" wrap="square">
            <a:spAutoFit/>
          </a:bodyPr>
          <a:p>
            <a:pPr defTabSz="457200"/>
            <a:r>
              <a:rPr dirty="0" sz="2800" lang="bn-IN">
                <a:solidFill>
                  <a:prstClr val="black"/>
                </a:solidFill>
                <a:latin typeface="NikoshBAN" panose="02000000000000000000" pitchFamily="2" charset="0"/>
                <a:cs typeface="NikoshBAN" panose="02000000000000000000" pitchFamily="2" charset="0"/>
              </a:rPr>
              <a:t>ঘ. </a:t>
            </a:r>
            <a:r>
              <a:rPr dirty="0" sz="2800" lang="en-US" err="1">
                <a:solidFill>
                  <a:prstClr val="black"/>
                </a:solidFill>
                <a:latin typeface="NikoshBAN" panose="02000000000000000000" pitchFamily="2" charset="0"/>
                <a:cs typeface="NikoshBAN" panose="02000000000000000000" pitchFamily="2" charset="0"/>
              </a:rPr>
              <a:t>স্বর্ণ</a:t>
            </a:r>
            <a:endParaRPr dirty="0" sz="2800" lang="en-US">
              <a:solidFill>
                <a:prstClr val="black"/>
              </a:solidFill>
              <a:latin typeface="NikoshBAN" panose="02000000000000000000" pitchFamily="2" charset="0"/>
              <a:cs typeface="NikoshBAN" panose="02000000000000000000" pitchFamily="2" charset="0"/>
            </a:endParaRPr>
          </a:p>
        </p:txBody>
      </p:sp>
      <p:sp>
        <p:nvSpPr>
          <p:cNvPr id="1048751" name="TextBox 36"/>
          <p:cNvSpPr txBox="1"/>
          <p:nvPr/>
        </p:nvSpPr>
        <p:spPr>
          <a:xfrm>
            <a:off x="5114173" y="3279994"/>
            <a:ext cx="3137334" cy="523220"/>
          </a:xfrm>
          <a:prstGeom prst="rect"/>
          <a:noFill/>
        </p:spPr>
        <p:txBody>
          <a:bodyPr rtlCol="0" wrap="square">
            <a:spAutoFit/>
          </a:bodyPr>
          <a:p>
            <a:pPr defTabSz="457200"/>
            <a:r>
              <a:rPr dirty="0" sz="2800" lang="bn-IN">
                <a:solidFill>
                  <a:prstClr val="black"/>
                </a:solidFill>
                <a:latin typeface="NikoshBAN" panose="02000000000000000000" pitchFamily="2" charset="0"/>
                <a:cs typeface="NikoshBAN" panose="02000000000000000000" pitchFamily="2" charset="0"/>
              </a:rPr>
              <a:t>খ. </a:t>
            </a:r>
            <a:r>
              <a:rPr dirty="0" sz="2800" lang="en-US">
                <a:solidFill>
                  <a:prstClr val="black"/>
                </a:solidFill>
                <a:latin typeface="NikoshBAN" panose="02000000000000000000" pitchFamily="2" charset="0"/>
                <a:cs typeface="NikoshBAN" panose="02000000000000000000" pitchFamily="2" charset="0"/>
              </a:rPr>
              <a:t>পাট</a:t>
            </a:r>
          </a:p>
        </p:txBody>
      </p:sp>
      <p:sp>
        <p:nvSpPr>
          <p:cNvPr id="1048752" name="TextBox 39"/>
          <p:cNvSpPr txBox="1"/>
          <p:nvPr/>
        </p:nvSpPr>
        <p:spPr>
          <a:xfrm>
            <a:off x="2613361" y="282922"/>
            <a:ext cx="3716260" cy="510540"/>
          </a:xfrm>
          <a:prstGeom prst="rect"/>
          <a:noFill/>
        </p:spPr>
        <p:txBody>
          <a:bodyPr rtlCol="0" wrap="square">
            <a:spAutoFit/>
          </a:bodyPr>
          <a:p>
            <a:pPr defTabSz="457200"/>
            <a:r>
              <a:rPr b="1" dirty="0" sz="2800" lang="bn-IN">
                <a:solidFill>
                  <a:srgbClr val="0070C0"/>
                </a:solidFill>
                <a:latin typeface="NikoshBAN" panose="02000000000000000000" pitchFamily="2" charset="0"/>
                <a:cs typeface="NikoshBAN" panose="02000000000000000000" pitchFamily="2" charset="0"/>
              </a:rPr>
              <a:t>সঠিক উত্তরে ক্লিক কর।</a:t>
            </a:r>
            <a:endParaRPr b="1" dirty="0" sz="2800" lang="en-US">
              <a:solidFill>
                <a:srgbClr val="0070C0"/>
              </a:solidFill>
              <a:latin typeface="NikoshBAN" panose="02000000000000000000" pitchFamily="2" charset="0"/>
              <a:cs typeface="NikoshBAN" panose="020000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3400">
        <p14:reveal dir="l" thruBlk="0"/>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p:bgPr>
    </p:bg>
    <p:spTree>
      <p:nvGrpSpPr>
        <p:cNvPr id="31" name=""/>
        <p:cNvGrpSpPr/>
        <p:nvPr/>
      </p:nvGrpSpPr>
      <p:grpSpPr>
        <a:xfrm>
          <a:off x="0" y="0"/>
          <a:ext cx="0" cy="0"/>
          <a:chOff x="0" y="0"/>
          <a:chExt cx="0" cy="0"/>
        </a:xfrm>
      </p:grpSpPr>
      <p:pic>
        <p:nvPicPr>
          <p:cNvPr id="2097152" name="Picture 1" descr="Abudaud.JPG"/>
          <p:cNvPicPr>
            <a:picLocks noChangeAspect="1"/>
          </p:cNvPicPr>
          <p:nvPr/>
        </p:nvPicPr>
        <p:blipFill>
          <a:blip xmlns:r="http://schemas.openxmlformats.org/officeDocument/2006/relationships" r:embed="rId1"/>
          <a:srcRect t="9449" b="9449"/>
          <a:stretch>
            <a:fillRect/>
          </a:stretch>
        </p:blipFill>
        <p:spPr>
          <a:xfrm>
            <a:off x="228600" y="1424343"/>
            <a:ext cx="3581400" cy="3376257"/>
          </a:xfrm>
          <a:prstGeom prst="ellipse"/>
          <a:ln w="190500" cap="rnd">
            <a:solidFill>
              <a:srgbClr val="C8C6BD"/>
            </a:solidFill>
            <a:prstDash val="solid"/>
          </a:ln>
          <a:effectLst>
            <a:outerShdw algn="bl" blurRad="127000" rotWithShape="0">
              <a:srgbClr val="000000"/>
            </a:outerShdw>
          </a:effectLst>
          <a:scene3d>
            <a:camera prst="perspectiveFront" fov="5400000"/>
            <a:lightRig dir="t" rig="threePt">
              <a:rot lat="0" lon="0" rev="19200000"/>
            </a:lightRig>
          </a:scene3d>
          <a:sp3d extrusionH="25400">
            <a:bevelT w="304800" h="152400" prst="hardEdge"/>
            <a:extrusionClr>
              <a:srgbClr val="000000"/>
            </a:extrusionClr>
          </a:sp3d>
        </p:spPr>
      </p:pic>
      <p:sp>
        <p:nvSpPr>
          <p:cNvPr id="1048592" name="TextBox 3"/>
          <p:cNvSpPr txBox="1"/>
          <p:nvPr/>
        </p:nvSpPr>
        <p:spPr>
          <a:xfrm>
            <a:off x="0" y="0"/>
            <a:ext cx="9144000" cy="1069340"/>
          </a:xfrm>
          <a:prstGeom prst="rect"/>
          <a:blipFill>
            <a:blip xmlns:r="http://schemas.openxmlformats.org/officeDocument/2006/relationships" r:embed="rId2"/>
            <a:tile algn="tl" flip="none" sx="100000" sy="100000" tx="0" ty="0"/>
          </a:blipFill>
          <a:ln>
            <a:noFill/>
          </a:ln>
          <a:effectLst>
            <a:outerShdw algn="ctr" blurRad="44450" dir="5400000" dist="27940">
              <a:srgbClr val="000000">
                <a:alpha val="32000"/>
              </a:srgbClr>
            </a:outerShdw>
          </a:effectLst>
          <a:scene3d>
            <a:camera prst="orthographicFront">
              <a:rot lat="0" lon="0" rev="0"/>
            </a:camera>
            <a:lightRig dir="t" rig="balanced">
              <a:rot lat="0" lon="0" rev="8700000"/>
            </a:lightRig>
          </a:scene3d>
          <a:sp3d>
            <a:bevelT w="190500" h="38100"/>
          </a:sp3d>
        </p:spPr>
        <p:txBody>
          <a:bodyPr rtlCol="0" wrap="square">
            <a:spAutoFit/>
          </a:bodyPr>
          <a:p>
            <a:pPr algn="ctr"/>
            <a:r>
              <a:rPr b="1" dirty="0" sz="6600" lang="bn-IN">
                <a:ln w="18000">
                  <a:solidFill>
                    <a:schemeClr val="accent2">
                      <a:satMod val="140000"/>
                    </a:schemeClr>
                  </a:solidFill>
                  <a:prstDash val="solid"/>
                  <a:miter lim="800000"/>
                </a:ln>
                <a:solidFill>
                  <a:srgbClr val="92D050"/>
                </a:solidFill>
                <a:effectLst>
                  <a:outerShdw algn="tl" blurRad="25500" dir="7020000" dist="23000">
                    <a:srgbClr val="000000">
                      <a:alpha val="50000"/>
                    </a:srgbClr>
                  </a:outerShdw>
                </a:effectLst>
                <a:latin typeface="NikoshBAN" pitchFamily="2" charset="0"/>
                <a:cs typeface="NikoshBAN" pitchFamily="2" charset="0"/>
              </a:rPr>
              <a:t>পরিচিতি</a:t>
            </a:r>
          </a:p>
        </p:txBody>
      </p:sp>
      <p:sp>
        <p:nvSpPr>
          <p:cNvPr id="1048593" name="TextBox 4"/>
          <p:cNvSpPr txBox="1"/>
          <p:nvPr/>
        </p:nvSpPr>
        <p:spPr>
          <a:xfrm>
            <a:off x="4097740" y="1905000"/>
            <a:ext cx="4893860" cy="3266440"/>
          </a:xfrm>
          <a:prstGeom prst="rect"/>
          <a:noFill/>
        </p:spPr>
        <p:txBody>
          <a:bodyPr rtlCol="0" wrap="square">
            <a:spAutoFit/>
          </a:bodyPr>
          <a:p>
            <a:pPr algn="r"/>
            <a:r>
              <a:rPr b="1" dirty="0" sz="4000" lang="bn-IN">
                <a:solidFill>
                  <a:srgbClr val="008000"/>
                </a:solidFill>
                <a:latin typeface="NikoshBAN" pitchFamily="2" charset="0"/>
                <a:cs typeface="NikoshBAN" pitchFamily="2" charset="0"/>
              </a:rPr>
              <a:t>মোঃ</a:t>
            </a:r>
            <a:r>
              <a:rPr b="1" dirty="0" sz="4000" lang="en-US">
                <a:solidFill>
                  <a:srgbClr val="008000"/>
                </a:solidFill>
                <a:latin typeface="NikoshBAN" pitchFamily="2" charset="0"/>
                <a:cs typeface="NikoshBAN" pitchFamily="2" charset="0"/>
              </a:rPr>
              <a:t> গোলাম মোস্তফা</a:t>
            </a:r>
            <a:endParaRPr altLang="en-US" b="1" sz="4000" lang="zh-CN">
              <a:solidFill>
                <a:srgbClr val="008000"/>
              </a:solidFill>
            </a:endParaRPr>
          </a:p>
          <a:p>
            <a:pPr algn="r"/>
            <a:r>
              <a:rPr dirty="0" sz="1900" lang="en-US">
                <a:solidFill>
                  <a:srgbClr val="800000"/>
                </a:solidFill>
                <a:latin typeface="NikoshBAN" pitchFamily="2" charset="0"/>
                <a:cs typeface="NikoshBAN" pitchFamily="2" charset="0"/>
              </a:rPr>
              <a:t>বিএসএস[অনার্স</a:t>
            </a:r>
            <a:r>
              <a:rPr dirty="0" sz="1900" lang="en-US">
                <a:solidFill>
                  <a:srgbClr val="0000FF"/>
                </a:solidFill>
                <a:latin typeface="NikoshBAN" pitchFamily="2" charset="0"/>
                <a:cs typeface="NikoshBAN" pitchFamily="2" charset="0"/>
              </a:rPr>
              <a:t>]</a:t>
            </a:r>
            <a:endParaRPr altLang="en-US" sz="1900" lang="zh-CN">
              <a:solidFill>
                <a:srgbClr val="0000FF"/>
              </a:solidFill>
            </a:endParaRPr>
          </a:p>
          <a:p>
            <a:pPr algn="r"/>
            <a:r>
              <a:rPr dirty="0" sz="1900" lang="en-US">
                <a:solidFill>
                  <a:srgbClr val="FF6600"/>
                </a:solidFill>
                <a:latin typeface="NikoshBAN" pitchFamily="2" charset="0"/>
                <a:cs typeface="NikoshBAN" pitchFamily="2" charset="0"/>
              </a:rPr>
              <a:t>এমএসএস[অর্থনীতি</a:t>
            </a:r>
            <a:r>
              <a:rPr dirty="0" sz="1900" lang="en-US">
                <a:solidFill>
                  <a:srgbClr val="0000FF"/>
                </a:solidFill>
                <a:latin typeface="NikoshBAN" pitchFamily="2" charset="0"/>
                <a:cs typeface="NikoshBAN" pitchFamily="2" charset="0"/>
              </a:rPr>
              <a:t>],</a:t>
            </a:r>
            <a:endParaRPr altLang="en-US" sz="1900" lang="zh-CN">
              <a:solidFill>
                <a:srgbClr val="0000FF"/>
              </a:solidFill>
            </a:endParaRPr>
          </a:p>
          <a:p>
            <a:pPr algn="r"/>
            <a:r>
              <a:rPr dirty="0" sz="1900" lang="en-US">
                <a:solidFill>
                  <a:srgbClr val="0000FF"/>
                </a:solidFill>
                <a:latin typeface="NikoshBAN" pitchFamily="2" charset="0"/>
                <a:cs typeface="NikoshBAN" pitchFamily="2" charset="0"/>
              </a:rPr>
              <a:t>বিএ[ফাজিল]এবং</a:t>
            </a:r>
            <a:endParaRPr altLang="en-US" sz="1900" lang="zh-CN">
              <a:solidFill>
                <a:srgbClr val="0000FF"/>
              </a:solidFill>
            </a:endParaRPr>
          </a:p>
          <a:p>
            <a:pPr algn="r"/>
            <a:r>
              <a:rPr dirty="0" sz="1900" lang="en-US">
                <a:solidFill>
                  <a:srgbClr val="FF0000"/>
                </a:solidFill>
                <a:latin typeface="NikoshBAN" pitchFamily="2" charset="0"/>
                <a:cs typeface="NikoshBAN" pitchFamily="2" charset="0"/>
              </a:rPr>
              <a:t>এলএলবি।</a:t>
            </a:r>
            <a:r>
              <a:rPr dirty="0" sz="1900" lang="en-US">
                <a:solidFill>
                  <a:srgbClr val="0000FF"/>
                </a:solidFill>
                <a:latin typeface="NikoshBAN" pitchFamily="2" charset="0"/>
                <a:cs typeface="NikoshBAN" pitchFamily="2" charset="0"/>
              </a:rPr>
              <a:t>   </a:t>
            </a:r>
            <a:endParaRPr altLang="en-US" sz="1900" lang="zh-CN">
              <a:solidFill>
                <a:srgbClr val="0000FF"/>
              </a:solidFill>
            </a:endParaRPr>
          </a:p>
          <a:p>
            <a:pPr algn="r"/>
            <a:r>
              <a:rPr dirty="0" sz="2800" lang="bn-IN">
                <a:solidFill>
                  <a:srgbClr val="FF0000"/>
                </a:solidFill>
                <a:latin typeface="NikoshBAN" pitchFamily="2" charset="0"/>
                <a:cs typeface="NikoshBAN" pitchFamily="2" charset="0"/>
              </a:rPr>
              <a:t>প্রভাষক ( অর্থনীতি)</a:t>
            </a:r>
            <a:endParaRPr dirty="0" sz="2800" lang="bn-IN">
              <a:solidFill>
                <a:srgbClr val="FF0000"/>
              </a:solidFill>
              <a:latin typeface="NikoshBAN" pitchFamily="2" charset="0"/>
              <a:cs typeface="NikoshBAN" pitchFamily="2" charset="0"/>
            </a:endParaRPr>
          </a:p>
          <a:p>
            <a:pPr algn="ctr"/>
            <a:r>
              <a:rPr b="1" dirty="0" sz="3500" lang="bn-IN">
                <a:solidFill>
                  <a:srgbClr val="000080"/>
                </a:solidFill>
                <a:latin typeface="NikoshBAN" pitchFamily="2" charset="0"/>
                <a:cs typeface="NikoshBAN" pitchFamily="2" charset="0"/>
              </a:rPr>
              <a:t>কোয়ান্টাম</a:t>
            </a:r>
            <a:r>
              <a:rPr b="1" dirty="0" sz="3500" lang="en-US">
                <a:solidFill>
                  <a:srgbClr val="000080"/>
                </a:solidFill>
                <a:latin typeface="NikoshBAN" pitchFamily="2" charset="0"/>
                <a:cs typeface="NikoshBAN" pitchFamily="2" charset="0"/>
              </a:rPr>
              <a:t> কসমো </a:t>
            </a:r>
            <a:r>
              <a:rPr b="1" dirty="0" sz="3500" lang="bn-IN">
                <a:solidFill>
                  <a:srgbClr val="000080"/>
                </a:solidFill>
                <a:latin typeface="NikoshBAN" pitchFamily="2" charset="0"/>
                <a:cs typeface="NikoshBAN" pitchFamily="2" charset="0"/>
              </a:rPr>
              <a:t>কলেজ</a:t>
            </a:r>
            <a:r>
              <a:rPr altLang="en-US" b="1" dirty="0" sz="3500" lang="zh-CN">
                <a:solidFill>
                  <a:srgbClr val="000080"/>
                </a:solidFill>
                <a:latin typeface="NikoshBAN" pitchFamily="2" charset="0"/>
                <a:cs typeface="NikoshBAN" pitchFamily="2" charset="0"/>
              </a:rPr>
              <a:t>।</a:t>
            </a:r>
            <a:endParaRPr altLang="en-US" b="1" sz="3500" lang="zh-CN">
              <a:solidFill>
                <a:srgbClr val="000080"/>
              </a:solidFill>
            </a:endParaRPr>
          </a:p>
          <a:p>
            <a:pPr algn="ctr"/>
            <a:r>
              <a:rPr altLang="en-US" b="0" sz="3100" lang="zh-CN">
                <a:solidFill>
                  <a:srgbClr val="000080"/>
                </a:solidFill>
              </a:rPr>
              <a:t>স</a:t>
            </a:r>
            <a:r>
              <a:rPr altLang="en-US" b="0" sz="3100" lang="zh-CN">
                <a:solidFill>
                  <a:srgbClr val="000080"/>
                </a:solidFill>
              </a:rPr>
              <a:t>র</a:t>
            </a:r>
            <a:r>
              <a:rPr altLang="en-US" b="0" sz="3100" lang="zh-CN">
                <a:solidFill>
                  <a:srgbClr val="000080"/>
                </a:solidFill>
              </a:rPr>
              <a:t>ই</a:t>
            </a:r>
            <a:r>
              <a:rPr altLang="en-US" b="0" sz="3100" lang="en-US">
                <a:solidFill>
                  <a:srgbClr val="000080"/>
                </a:solidFill>
              </a:rPr>
              <a:t>,</a:t>
            </a:r>
            <a:r>
              <a:rPr altLang="en-US" b="0" sz="3100" lang="en-US">
                <a:solidFill>
                  <a:srgbClr val="000080"/>
                </a:solidFill>
              </a:rPr>
              <a:t> </a:t>
            </a:r>
            <a:r>
              <a:rPr altLang="en-US" b="0" sz="3100" lang="en-US">
                <a:solidFill>
                  <a:srgbClr val="000080"/>
                </a:solidFill>
              </a:rPr>
              <a:t>ল</a:t>
            </a:r>
            <a:r>
              <a:rPr altLang="en-US" b="0" sz="3100" lang="en-US">
                <a:solidFill>
                  <a:srgbClr val="000080"/>
                </a:solidFill>
              </a:rPr>
              <a:t>া</a:t>
            </a:r>
            <a:r>
              <a:rPr altLang="en-US" b="0" sz="3100" lang="en-US">
                <a:solidFill>
                  <a:srgbClr val="000080"/>
                </a:solidFill>
              </a:rPr>
              <a:t>ম</a:t>
            </a:r>
            <a:r>
              <a:rPr altLang="en-US" b="0" sz="3100" lang="en-US">
                <a:solidFill>
                  <a:srgbClr val="000080"/>
                </a:solidFill>
              </a:rPr>
              <a:t>া</a:t>
            </a:r>
            <a:r>
              <a:rPr altLang="en-US" b="0" sz="3100" lang="en-US">
                <a:solidFill>
                  <a:srgbClr val="000080"/>
                </a:solidFill>
              </a:rPr>
              <a:t>,</a:t>
            </a:r>
            <a:r>
              <a:rPr altLang="en-US" b="0" sz="3100" lang="en-US">
                <a:solidFill>
                  <a:srgbClr val="000080"/>
                </a:solidFill>
              </a:rPr>
              <a:t> </a:t>
            </a:r>
            <a:r>
              <a:rPr altLang="en-US" b="0" sz="3100" lang="en-US">
                <a:solidFill>
                  <a:srgbClr val="000080"/>
                </a:solidFill>
              </a:rPr>
              <a:t>ব</a:t>
            </a:r>
            <a:r>
              <a:rPr altLang="en-US" b="0" sz="3100" lang="en-US">
                <a:solidFill>
                  <a:srgbClr val="000080"/>
                </a:solidFill>
              </a:rPr>
              <a:t>া</a:t>
            </a:r>
            <a:r>
              <a:rPr altLang="en-US" b="0" sz="3100" lang="en-US">
                <a:solidFill>
                  <a:srgbClr val="000080"/>
                </a:solidFill>
              </a:rPr>
              <a:t>ন</a:t>
            </a:r>
            <a:r>
              <a:rPr altLang="en-US" b="0" sz="3100" lang="en-US">
                <a:solidFill>
                  <a:srgbClr val="000080"/>
                </a:solidFill>
              </a:rPr>
              <a:t>্</a:t>
            </a:r>
            <a:r>
              <a:rPr altLang="en-US" b="0" sz="3100" lang="en-US">
                <a:solidFill>
                  <a:srgbClr val="000080"/>
                </a:solidFill>
              </a:rPr>
              <a:t>দ</a:t>
            </a:r>
            <a:r>
              <a:rPr altLang="en-US" b="0" sz="3100" lang="en-US">
                <a:solidFill>
                  <a:srgbClr val="000080"/>
                </a:solidFill>
              </a:rPr>
              <a:t>রবা</a:t>
            </a:r>
            <a:r>
              <a:rPr altLang="en-US" b="0" sz="3100" lang="en-US">
                <a:solidFill>
                  <a:srgbClr val="000080"/>
                </a:solidFill>
              </a:rPr>
              <a:t>ন</a:t>
            </a:r>
            <a:r>
              <a:rPr altLang="en-US" b="0" sz="3100" lang="en-US">
                <a:solidFill>
                  <a:srgbClr val="000080"/>
                </a:solidFill>
              </a:rPr>
              <a:t>।</a:t>
            </a:r>
            <a:r>
              <a:rPr altLang="en-US" b="0" sz="3100" lang="en-US">
                <a:solidFill>
                  <a:srgbClr val="000080"/>
                </a:solidFill>
              </a:rPr>
              <a:t> </a:t>
            </a:r>
            <a:r>
              <a:rPr altLang="en-US" b="0" sz="3100" lang="en-US">
                <a:solidFill>
                  <a:srgbClr val="000080"/>
                </a:solidFill>
              </a:rPr>
              <a:t> </a:t>
            </a:r>
            <a:endParaRPr altLang="en-US" b="1" sz="3500" lang="zh-CN">
              <a:solidFill>
                <a:srgbClr val="000080"/>
              </a:solidFill>
            </a:endParaRPr>
          </a:p>
        </p:txBody>
      </p:sp>
      <p:sp>
        <p:nvSpPr>
          <p:cNvPr id="1048594" name="Date Placeholder 2"/>
          <p:cNvSpPr>
            <a:spLocks noGrp="1"/>
          </p:cNvSpPr>
          <p:nvPr>
            <p:ph type="dt" sz="half" idx="10"/>
          </p:nvPr>
        </p:nvSpPr>
        <p:spPr/>
        <p:txBody>
          <a:bodyPr/>
          <a:p>
            <a:fld id="{DB585BF1-44D0-4E11-9FAC-4F48F3C8F4AD}" type="datetime1">
              <a:rPr lang="en-US" smtClean="0"/>
              <a:t>4/25/2019</a:t>
            </a:fld>
            <a:endParaRPr lang="en-US"/>
          </a:p>
        </p:txBody>
      </p:sp>
      <p:sp>
        <p:nvSpPr>
          <p:cNvPr id="1048595"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596" name="Slide Number Placeholder 6"/>
          <p:cNvSpPr>
            <a:spLocks noGrp="1"/>
          </p:cNvSpPr>
          <p:nvPr>
            <p:ph type="sldNum" sz="quarter" idx="12"/>
          </p:nvPr>
        </p:nvSpPr>
        <p:spPr/>
        <p:txBody>
          <a:bodyPr/>
          <a:p>
            <a:fld id="{B6F15528-21DE-4FAA-801E-634DDDAF4B2B}" type="slidenum">
              <a:rPr lang="en-US" smtClean="0"/>
              <a:t>2</a:t>
            </a:fld>
            <a:endParaRPr lang="en-US"/>
          </a:p>
        </p:txBody>
      </p:sp>
    </p:spTree>
  </p:cSld>
  <p:clrMapOvr>
    <a:masterClrMapping/>
  </p:clrMapOvr>
  <p:transition spd="slow" advTm="0">
    <p:comb/>
  </p:transition>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6" presetSubtype="32">
                                  <p:stCondLst>
                                    <p:cond delay="0"/>
                                  </p:stCondLst>
                                  <p:childTnLst>
                                    <p:set>
                                      <p:cBhvr>
                                        <p:cTn dur="1" fill="hold" id="6">
                                          <p:stCondLst>
                                            <p:cond delay="0"/>
                                          </p:stCondLst>
                                        </p:cTn>
                                        <p:tgtEl>
                                          <p:spTgt spid="1048592"/>
                                        </p:tgtEl>
                                        <p:attrNameLst>
                                          <p:attrName>style.visibility</p:attrName>
                                        </p:attrNameLst>
                                      </p:cBhvr>
                                      <p:to>
                                        <p:strVal val="visible"/>
                                      </p:to>
                                    </p:set>
                                    <p:animEffect transition="in" filter="circle(out)">
                                      <p:cBhvr>
                                        <p:cTn dur="2000" id="7"/>
                                        <p:tgtEl>
                                          <p:spTgt spid="1048592"/>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42" presetSubtype="0">
                                  <p:stCondLst>
                                    <p:cond delay="0"/>
                                  </p:stCondLst>
                                  <p:childTnLst>
                                    <p:set>
                                      <p:cBhvr>
                                        <p:cTn dur="1" fill="hold" id="11">
                                          <p:stCondLst>
                                            <p:cond delay="0"/>
                                          </p:stCondLst>
                                        </p:cTn>
                                        <p:tgtEl>
                                          <p:spTgt spid="2097152"/>
                                        </p:tgtEl>
                                        <p:attrNameLst>
                                          <p:attrName>style.visibility</p:attrName>
                                        </p:attrNameLst>
                                      </p:cBhvr>
                                      <p:to>
                                        <p:strVal val="visible"/>
                                      </p:to>
                                    </p:set>
                                    <p:animEffect transition="in" filter="fade">
                                      <p:cBhvr>
                                        <p:cTn dur="1000" id="12"/>
                                        <p:tgtEl>
                                          <p:spTgt spid="2097152"/>
                                        </p:tgtEl>
                                      </p:cBhvr>
                                    </p:animEffect>
                                    <p:anim calcmode="lin" valueType="num">
                                      <p:cBhvr>
                                        <p:cTn dur="1000" fill="hold" id="13"/>
                                        <p:tgtEl>
                                          <p:spTgt spid="2097152"/>
                                        </p:tgtEl>
                                        <p:attrNameLst>
                                          <p:attrName>ppt_x</p:attrName>
                                        </p:attrNameLst>
                                      </p:cBhvr>
                                      <p:tavLst>
                                        <p:tav tm="0">
                                          <p:val>
                                            <p:strVal val="#ppt_x"/>
                                          </p:val>
                                        </p:tav>
                                        <p:tav tm="100000">
                                          <p:val>
                                            <p:strVal val="#ppt_x"/>
                                          </p:val>
                                        </p:tav>
                                      </p:tavLst>
                                    </p:anim>
                                    <p:anim calcmode="lin" valueType="num">
                                      <p:cBhvr>
                                        <p:cTn dur="1000" fill="hold" id="14"/>
                                        <p:tgtEl>
                                          <p:spTgt spid="2097152"/>
                                        </p:tgtEl>
                                        <p:attrNameLst>
                                          <p:attrName>ppt_y</p:attrName>
                                        </p:attrNameLst>
                                      </p:cBhvr>
                                      <p:tavLst>
                                        <p:tav tm="0">
                                          <p:val>
                                            <p:strVal val="#ppt_y+.1"/>
                                          </p:val>
                                        </p:tav>
                                        <p:tav tm="100000">
                                          <p:val>
                                            <p:strVal val="#ppt_y"/>
                                          </p:val>
                                        </p:tav>
                                      </p:tavLst>
                                    </p:anim>
                                  </p:childTnLst>
                                </p:cTn>
                              </p:par>
                            </p:childTnLst>
                          </p:cTn>
                        </p:par>
                      </p:childTnLst>
                    </p:cTn>
                  </p:par>
                  <p:par>
                    <p:cTn fill="hold" id="15">
                      <p:stCondLst>
                        <p:cond delay="indefinite"/>
                      </p:stCondLst>
                      <p:childTnLst>
                        <p:par>
                          <p:cTn fill="hold" id="16">
                            <p:stCondLst>
                              <p:cond delay="0"/>
                            </p:stCondLst>
                            <p:childTnLst>
                              <p:par>
                                <p:cTn fill="hold" grpId="0" id="17" nodeType="clickEffect" presetClass="entr" presetID="53" presetSubtype="16">
                                  <p:stCondLst>
                                    <p:cond delay="0"/>
                                  </p:stCondLst>
                                  <p:childTnLst>
                                    <p:set>
                                      <p:cBhvr>
                                        <p:cTn dur="1" fill="hold" id="18">
                                          <p:stCondLst>
                                            <p:cond delay="0"/>
                                          </p:stCondLst>
                                        </p:cTn>
                                        <p:tgtEl>
                                          <p:spTgt spid="1048593">
                                            <p:txEl>
                                              <p:pRg st="0" end="0"/>
                                            </p:txEl>
                                          </p:spTgt>
                                        </p:tgtEl>
                                        <p:attrNameLst>
                                          <p:attrName>style.visibility</p:attrName>
                                        </p:attrNameLst>
                                      </p:cBhvr>
                                      <p:to>
                                        <p:strVal val="visible"/>
                                      </p:to>
                                    </p:set>
                                    <p:anim calcmode="lin" valueType="num">
                                      <p:cBhvr>
                                        <p:cTn dur="1000" fill="hold" id="19"/>
                                        <p:tgtEl>
                                          <p:spTgt spid="1048593">
                                            <p:txEl>
                                              <p:pRg st="0" end="0"/>
                                            </p:txEl>
                                          </p:spTgt>
                                        </p:tgtEl>
                                        <p:attrNameLst>
                                          <p:attrName>ppt_w</p:attrName>
                                        </p:attrNameLst>
                                      </p:cBhvr>
                                      <p:tavLst>
                                        <p:tav tm="0">
                                          <p:val>
                                            <p:fltVal val="0.0"/>
                                          </p:val>
                                        </p:tav>
                                        <p:tav tm="100000">
                                          <p:val>
                                            <p:strVal val="#ppt_w"/>
                                          </p:val>
                                        </p:tav>
                                      </p:tavLst>
                                    </p:anim>
                                    <p:anim calcmode="lin" valueType="num">
                                      <p:cBhvr>
                                        <p:cTn dur="1000" fill="hold" id="20"/>
                                        <p:tgtEl>
                                          <p:spTgt spid="1048593">
                                            <p:txEl>
                                              <p:pRg st="0" end="0"/>
                                            </p:txEl>
                                          </p:spTgt>
                                        </p:tgtEl>
                                        <p:attrNameLst>
                                          <p:attrName>ppt_h</p:attrName>
                                        </p:attrNameLst>
                                      </p:cBhvr>
                                      <p:tavLst>
                                        <p:tav tm="0">
                                          <p:val>
                                            <p:fltVal val="0.0"/>
                                          </p:val>
                                        </p:tav>
                                        <p:tav tm="100000">
                                          <p:val>
                                            <p:strVal val="#ppt_h"/>
                                          </p:val>
                                        </p:tav>
                                      </p:tavLst>
                                    </p:anim>
                                    <p:animEffect transition="in" filter="fade">
                                      <p:cBhvr>
                                        <p:cTn dur="1000" id="21"/>
                                        <p:tgtEl>
                                          <p:spTgt spid="1048593">
                                            <p:txEl>
                                              <p:pRg st="0" end="0"/>
                                            </p:txEl>
                                          </p:spTgt>
                                        </p:tgtEl>
                                      </p:cBhvr>
                                    </p:animEffect>
                                  </p:childTnLst>
                                </p:cTn>
                              </p:par>
                            </p:childTnLst>
                          </p:cTn>
                        </p:par>
                      </p:childTnLst>
                    </p:cTn>
                  </p:par>
                  <p:par>
                    <p:cTn fill="hold" id="22">
                      <p:stCondLst>
                        <p:cond delay="indefinite"/>
                      </p:stCondLst>
                      <p:childTnLst>
                        <p:par>
                          <p:cTn fill="hold" id="23">
                            <p:stCondLst>
                              <p:cond delay="0"/>
                            </p:stCondLst>
                            <p:childTnLst>
                              <p:par>
                                <p:cTn fill="hold" grpId="0" id="24" nodeType="clickEffect" presetClass="entr" presetID="53" presetSubtype="16">
                                  <p:stCondLst>
                                    <p:cond delay="0"/>
                                  </p:stCondLst>
                                  <p:childTnLst>
                                    <p:set>
                                      <p:cBhvr>
                                        <p:cTn dur="1" fill="hold" id="25">
                                          <p:stCondLst>
                                            <p:cond delay="0"/>
                                          </p:stCondLst>
                                        </p:cTn>
                                        <p:tgtEl>
                                          <p:spTgt spid="1048593">
                                            <p:txEl>
                                              <p:pRg st="1" end="1"/>
                                            </p:txEl>
                                          </p:spTgt>
                                        </p:tgtEl>
                                        <p:attrNameLst>
                                          <p:attrName>style.visibility</p:attrName>
                                        </p:attrNameLst>
                                      </p:cBhvr>
                                      <p:to>
                                        <p:strVal val="visible"/>
                                      </p:to>
                                    </p:set>
                                    <p:anim calcmode="lin" valueType="num">
                                      <p:cBhvr>
                                        <p:cTn dur="1000" fill="hold" id="26"/>
                                        <p:tgtEl>
                                          <p:spTgt spid="1048593">
                                            <p:txEl>
                                              <p:pRg st="1" end="1"/>
                                            </p:txEl>
                                          </p:spTgt>
                                        </p:tgtEl>
                                        <p:attrNameLst>
                                          <p:attrName>ppt_w</p:attrName>
                                        </p:attrNameLst>
                                      </p:cBhvr>
                                      <p:tavLst>
                                        <p:tav tm="0">
                                          <p:val>
                                            <p:fltVal val="0.0"/>
                                          </p:val>
                                        </p:tav>
                                        <p:tav tm="100000">
                                          <p:val>
                                            <p:strVal val="#ppt_w"/>
                                          </p:val>
                                        </p:tav>
                                      </p:tavLst>
                                    </p:anim>
                                    <p:anim calcmode="lin" valueType="num">
                                      <p:cBhvr>
                                        <p:cTn dur="1000" fill="hold" id="27"/>
                                        <p:tgtEl>
                                          <p:spTgt spid="1048593">
                                            <p:txEl>
                                              <p:pRg st="1" end="1"/>
                                            </p:txEl>
                                          </p:spTgt>
                                        </p:tgtEl>
                                        <p:attrNameLst>
                                          <p:attrName>ppt_h</p:attrName>
                                        </p:attrNameLst>
                                      </p:cBhvr>
                                      <p:tavLst>
                                        <p:tav tm="0">
                                          <p:val>
                                            <p:fltVal val="0.0"/>
                                          </p:val>
                                        </p:tav>
                                        <p:tav tm="100000">
                                          <p:val>
                                            <p:strVal val="#ppt_h"/>
                                          </p:val>
                                        </p:tav>
                                      </p:tavLst>
                                    </p:anim>
                                    <p:animEffect transition="in" filter="fade">
                                      <p:cBhvr>
                                        <p:cTn dur="1000" id="28"/>
                                        <p:tgtEl>
                                          <p:spTgt spid="1048593">
                                            <p:txEl>
                                              <p:pRg st="1" end="1"/>
                                            </p:txEl>
                                          </p:spTgt>
                                        </p:tgtEl>
                                      </p:cBhvr>
                                    </p:animEffect>
                                  </p:childTnLst>
                                </p:cTn>
                              </p:par>
                            </p:childTnLst>
                          </p:cTn>
                        </p:par>
                      </p:childTnLst>
                    </p:cTn>
                  </p:par>
                  <p:par>
                    <p:cTn fill="hold" id="29">
                      <p:stCondLst>
                        <p:cond delay="indefinite"/>
                      </p:stCondLst>
                      <p:childTnLst>
                        <p:par>
                          <p:cTn fill="hold" id="30">
                            <p:stCondLst>
                              <p:cond delay="0"/>
                            </p:stCondLst>
                            <p:childTnLst>
                              <p:par>
                                <p:cTn fill="hold" grpId="0" id="31" nodeType="clickEffect" presetClass="entr" presetID="53" presetSubtype="16">
                                  <p:stCondLst>
                                    <p:cond delay="0"/>
                                  </p:stCondLst>
                                  <p:childTnLst>
                                    <p:set>
                                      <p:cBhvr>
                                        <p:cTn dur="1" fill="hold" id="32">
                                          <p:stCondLst>
                                            <p:cond delay="0"/>
                                          </p:stCondLst>
                                        </p:cTn>
                                        <p:tgtEl>
                                          <p:spTgt spid="1048593">
                                            <p:txEl>
                                              <p:pRg st="2" end="2"/>
                                            </p:txEl>
                                          </p:spTgt>
                                        </p:tgtEl>
                                        <p:attrNameLst>
                                          <p:attrName>style.visibility</p:attrName>
                                        </p:attrNameLst>
                                      </p:cBhvr>
                                      <p:to>
                                        <p:strVal val="visible"/>
                                      </p:to>
                                    </p:set>
                                    <p:anim calcmode="lin" valueType="num">
                                      <p:cBhvr>
                                        <p:cTn dur="1000" fill="hold" id="33"/>
                                        <p:tgtEl>
                                          <p:spTgt spid="1048593">
                                            <p:txEl>
                                              <p:pRg st="2" end="2"/>
                                            </p:txEl>
                                          </p:spTgt>
                                        </p:tgtEl>
                                        <p:attrNameLst>
                                          <p:attrName>ppt_w</p:attrName>
                                        </p:attrNameLst>
                                      </p:cBhvr>
                                      <p:tavLst>
                                        <p:tav tm="0">
                                          <p:val>
                                            <p:fltVal val="0.0"/>
                                          </p:val>
                                        </p:tav>
                                        <p:tav tm="100000">
                                          <p:val>
                                            <p:strVal val="#ppt_w"/>
                                          </p:val>
                                        </p:tav>
                                      </p:tavLst>
                                    </p:anim>
                                    <p:anim calcmode="lin" valueType="num">
                                      <p:cBhvr>
                                        <p:cTn dur="1000" fill="hold" id="34"/>
                                        <p:tgtEl>
                                          <p:spTgt spid="1048593">
                                            <p:txEl>
                                              <p:pRg st="2" end="2"/>
                                            </p:txEl>
                                          </p:spTgt>
                                        </p:tgtEl>
                                        <p:attrNameLst>
                                          <p:attrName>ppt_h</p:attrName>
                                        </p:attrNameLst>
                                      </p:cBhvr>
                                      <p:tavLst>
                                        <p:tav tm="0">
                                          <p:val>
                                            <p:fltVal val="0.0"/>
                                          </p:val>
                                        </p:tav>
                                        <p:tav tm="100000">
                                          <p:val>
                                            <p:strVal val="#ppt_h"/>
                                          </p:val>
                                        </p:tav>
                                      </p:tavLst>
                                    </p:anim>
                                    <p:animEffect transition="in" filter="fade">
                                      <p:cBhvr>
                                        <p:cTn dur="1000" id="35"/>
                                        <p:tgtEl>
                                          <p:spTgt spid="1048593">
                                            <p:txEl>
                                              <p:pRg st="2" end="2"/>
                                            </p:txEl>
                                          </p:spTgt>
                                        </p:tgtEl>
                                      </p:cBhvr>
                                    </p:animEffect>
                                  </p:childTnLst>
                                </p:cTn>
                              </p:par>
                            </p:childTnLst>
                          </p:cTn>
                        </p:par>
                      </p:childTnLst>
                    </p:cTn>
                  </p:par>
                  <p:par>
                    <p:cTn fill="hold" id="36">
                      <p:stCondLst>
                        <p:cond delay="indefinite"/>
                      </p:stCondLst>
                      <p:childTnLst>
                        <p:par>
                          <p:cTn fill="hold" id="37">
                            <p:stCondLst>
                              <p:cond delay="0"/>
                            </p:stCondLst>
                            <p:childTnLst>
                              <p:par>
                                <p:cTn fill="hold" grpId="0" id="38" nodeType="clickEffect" presetClass="entr" presetID="53" presetSubtype="16">
                                  <p:stCondLst>
                                    <p:cond delay="0"/>
                                  </p:stCondLst>
                                  <p:childTnLst>
                                    <p:set>
                                      <p:cBhvr>
                                        <p:cTn dur="1" fill="hold" id="39">
                                          <p:stCondLst>
                                            <p:cond delay="0"/>
                                          </p:stCondLst>
                                        </p:cTn>
                                        <p:tgtEl>
                                          <p:spTgt spid="1048593">
                                            <p:txEl>
                                              <p:pRg st="3" end="3"/>
                                            </p:txEl>
                                          </p:spTgt>
                                        </p:tgtEl>
                                        <p:attrNameLst>
                                          <p:attrName>style.visibility</p:attrName>
                                        </p:attrNameLst>
                                      </p:cBhvr>
                                      <p:to>
                                        <p:strVal val="visible"/>
                                      </p:to>
                                    </p:set>
                                    <p:anim calcmode="lin" valueType="num">
                                      <p:cBhvr>
                                        <p:cTn dur="1000" fill="hold" id="40"/>
                                        <p:tgtEl>
                                          <p:spTgt spid="1048593">
                                            <p:txEl>
                                              <p:pRg st="3" end="3"/>
                                            </p:txEl>
                                          </p:spTgt>
                                        </p:tgtEl>
                                        <p:attrNameLst>
                                          <p:attrName>ppt_w</p:attrName>
                                        </p:attrNameLst>
                                      </p:cBhvr>
                                      <p:tavLst>
                                        <p:tav tm="0">
                                          <p:val>
                                            <p:fltVal val="0.0"/>
                                          </p:val>
                                        </p:tav>
                                        <p:tav tm="100000">
                                          <p:val>
                                            <p:strVal val="#ppt_w"/>
                                          </p:val>
                                        </p:tav>
                                      </p:tavLst>
                                    </p:anim>
                                    <p:anim calcmode="lin" valueType="num">
                                      <p:cBhvr>
                                        <p:cTn dur="1000" fill="hold" id="41"/>
                                        <p:tgtEl>
                                          <p:spTgt spid="1048593">
                                            <p:txEl>
                                              <p:pRg st="3" end="3"/>
                                            </p:txEl>
                                          </p:spTgt>
                                        </p:tgtEl>
                                        <p:attrNameLst>
                                          <p:attrName>ppt_h</p:attrName>
                                        </p:attrNameLst>
                                      </p:cBhvr>
                                      <p:tavLst>
                                        <p:tav tm="0">
                                          <p:val>
                                            <p:fltVal val="0.0"/>
                                          </p:val>
                                        </p:tav>
                                        <p:tav tm="100000">
                                          <p:val>
                                            <p:strVal val="#ppt_h"/>
                                          </p:val>
                                        </p:tav>
                                      </p:tavLst>
                                    </p:anim>
                                    <p:animEffect transition="in" filter="fade">
                                      <p:cBhvr>
                                        <p:cTn dur="1000" id="42"/>
                                        <p:tgtEl>
                                          <p:spTgt spid="1048593">
                                            <p:txEl>
                                              <p:pRg st="3" end="3"/>
                                            </p:txEl>
                                          </p:spTgt>
                                        </p:tgtEl>
                                      </p:cBhvr>
                                    </p:animEffect>
                                  </p:childTnLst>
                                </p:cTn>
                              </p:par>
                            </p:childTnLst>
                          </p:cTn>
                        </p:par>
                      </p:childTnLst>
                    </p:cTn>
                  </p:par>
                  <p:par>
                    <p:cTn fill="hold" id="43">
                      <p:stCondLst>
                        <p:cond delay="indefinite"/>
                      </p:stCondLst>
                      <p:childTnLst>
                        <p:par>
                          <p:cTn fill="hold" id="44">
                            <p:stCondLst>
                              <p:cond delay="0"/>
                            </p:stCondLst>
                            <p:childTnLst>
                              <p:par>
                                <p:cTn fill="hold" grpId="0" id="45" nodeType="clickEffect" presetClass="entr" presetID="53" presetSubtype="16">
                                  <p:stCondLst>
                                    <p:cond delay="0"/>
                                  </p:stCondLst>
                                  <p:childTnLst>
                                    <p:set>
                                      <p:cBhvr>
                                        <p:cTn dur="1" fill="hold" id="46">
                                          <p:stCondLst>
                                            <p:cond delay="0"/>
                                          </p:stCondLst>
                                        </p:cTn>
                                        <p:tgtEl>
                                          <p:spTgt spid="1048593">
                                            <p:txEl>
                                              <p:pRg st="4" end="4"/>
                                            </p:txEl>
                                          </p:spTgt>
                                        </p:tgtEl>
                                        <p:attrNameLst>
                                          <p:attrName>style.visibility</p:attrName>
                                        </p:attrNameLst>
                                      </p:cBhvr>
                                      <p:to>
                                        <p:strVal val="visible"/>
                                      </p:to>
                                    </p:set>
                                    <p:anim calcmode="lin" valueType="num">
                                      <p:cBhvr>
                                        <p:cTn dur="1000" fill="hold" id="47"/>
                                        <p:tgtEl>
                                          <p:spTgt spid="1048593">
                                            <p:txEl>
                                              <p:pRg st="4" end="4"/>
                                            </p:txEl>
                                          </p:spTgt>
                                        </p:tgtEl>
                                        <p:attrNameLst>
                                          <p:attrName>ppt_w</p:attrName>
                                        </p:attrNameLst>
                                      </p:cBhvr>
                                      <p:tavLst>
                                        <p:tav tm="0">
                                          <p:val>
                                            <p:fltVal val="0.0"/>
                                          </p:val>
                                        </p:tav>
                                        <p:tav tm="100000">
                                          <p:val>
                                            <p:strVal val="#ppt_w"/>
                                          </p:val>
                                        </p:tav>
                                      </p:tavLst>
                                    </p:anim>
                                    <p:anim calcmode="lin" valueType="num">
                                      <p:cBhvr>
                                        <p:cTn dur="1000" fill="hold" id="48"/>
                                        <p:tgtEl>
                                          <p:spTgt spid="1048593">
                                            <p:txEl>
                                              <p:pRg st="4" end="4"/>
                                            </p:txEl>
                                          </p:spTgt>
                                        </p:tgtEl>
                                        <p:attrNameLst>
                                          <p:attrName>ppt_h</p:attrName>
                                        </p:attrNameLst>
                                      </p:cBhvr>
                                      <p:tavLst>
                                        <p:tav tm="0">
                                          <p:val>
                                            <p:fltVal val="0.0"/>
                                          </p:val>
                                        </p:tav>
                                        <p:tav tm="100000">
                                          <p:val>
                                            <p:strVal val="#ppt_h"/>
                                          </p:val>
                                        </p:tav>
                                      </p:tavLst>
                                    </p:anim>
                                    <p:animEffect transition="in" filter="fade">
                                      <p:cBhvr>
                                        <p:cTn dur="1000" id="49"/>
                                        <p:tgtEl>
                                          <p:spTgt spid="1048593">
                                            <p:txEl>
                                              <p:pRg st="4" end="4"/>
                                            </p:txEl>
                                          </p:spTgt>
                                        </p:tgtEl>
                                      </p:cBhvr>
                                    </p:animEffect>
                                  </p:childTnLst>
                                </p:cTn>
                              </p:par>
                            </p:childTnLst>
                          </p:cTn>
                        </p:par>
                      </p:childTnLst>
                    </p:cTn>
                  </p:par>
                  <p:par>
                    <p:cTn fill="hold" id="50">
                      <p:stCondLst>
                        <p:cond delay="indefinite"/>
                      </p:stCondLst>
                      <p:childTnLst>
                        <p:par>
                          <p:cTn fill="hold" id="51">
                            <p:stCondLst>
                              <p:cond delay="0"/>
                            </p:stCondLst>
                            <p:childTnLst>
                              <p:par>
                                <p:cTn fill="hold" grpId="0" id="52" nodeType="clickEffect" presetClass="entr" presetID="53" presetSubtype="16">
                                  <p:stCondLst>
                                    <p:cond delay="0"/>
                                  </p:stCondLst>
                                  <p:childTnLst>
                                    <p:set>
                                      <p:cBhvr>
                                        <p:cTn dur="1" fill="hold" id="53">
                                          <p:stCondLst>
                                            <p:cond delay="0"/>
                                          </p:stCondLst>
                                        </p:cTn>
                                        <p:tgtEl>
                                          <p:spTgt spid="1048593">
                                            <p:txEl>
                                              <p:pRg st="5" end="5"/>
                                            </p:txEl>
                                          </p:spTgt>
                                        </p:tgtEl>
                                        <p:attrNameLst>
                                          <p:attrName>style.visibility</p:attrName>
                                        </p:attrNameLst>
                                      </p:cBhvr>
                                      <p:to>
                                        <p:strVal val="visible"/>
                                      </p:to>
                                    </p:set>
                                    <p:anim calcmode="lin" valueType="num">
                                      <p:cBhvr>
                                        <p:cTn dur="1000" fill="hold" id="54"/>
                                        <p:tgtEl>
                                          <p:spTgt spid="1048593">
                                            <p:txEl>
                                              <p:pRg st="5" end="5"/>
                                            </p:txEl>
                                          </p:spTgt>
                                        </p:tgtEl>
                                        <p:attrNameLst>
                                          <p:attrName>ppt_w</p:attrName>
                                        </p:attrNameLst>
                                      </p:cBhvr>
                                      <p:tavLst>
                                        <p:tav tm="0">
                                          <p:val>
                                            <p:fltVal val="0.0"/>
                                          </p:val>
                                        </p:tav>
                                        <p:tav tm="100000">
                                          <p:val>
                                            <p:strVal val="#ppt_w"/>
                                          </p:val>
                                        </p:tav>
                                      </p:tavLst>
                                    </p:anim>
                                    <p:anim calcmode="lin" valueType="num">
                                      <p:cBhvr>
                                        <p:cTn dur="1000" fill="hold" id="55"/>
                                        <p:tgtEl>
                                          <p:spTgt spid="1048593">
                                            <p:txEl>
                                              <p:pRg st="5" end="5"/>
                                            </p:txEl>
                                          </p:spTgt>
                                        </p:tgtEl>
                                        <p:attrNameLst>
                                          <p:attrName>ppt_h</p:attrName>
                                        </p:attrNameLst>
                                      </p:cBhvr>
                                      <p:tavLst>
                                        <p:tav tm="0">
                                          <p:val>
                                            <p:fltVal val="0.0"/>
                                          </p:val>
                                        </p:tav>
                                        <p:tav tm="100000">
                                          <p:val>
                                            <p:strVal val="#ppt_h"/>
                                          </p:val>
                                        </p:tav>
                                      </p:tavLst>
                                    </p:anim>
                                    <p:animEffect transition="in" filter="fade">
                                      <p:cBhvr>
                                        <p:cTn dur="1000" id="56"/>
                                        <p:tgtEl>
                                          <p:spTgt spid="104859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2" grpId="0" animBg="1"/>
      <p:bldP spid="104859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64" name=""/>
        <p:cNvGrpSpPr/>
        <p:nvPr/>
      </p:nvGrpSpPr>
      <p:grpSpPr>
        <a:xfrm>
          <a:off x="0" y="0"/>
          <a:ext cx="0" cy="0"/>
          <a:chOff x="0" y="0"/>
          <a:chExt cx="0" cy="0"/>
        </a:xfrm>
      </p:grpSpPr>
      <p:sp>
        <p:nvSpPr>
          <p:cNvPr id="1048753" name="Date Placeholder 1"/>
          <p:cNvSpPr>
            <a:spLocks noGrp="1"/>
          </p:cNvSpPr>
          <p:nvPr>
            <p:ph type="dt" sz="half" idx="10"/>
          </p:nvPr>
        </p:nvSpPr>
        <p:spPr/>
        <p:txBody>
          <a:bodyPr/>
          <a:p>
            <a:fld id="{F7005C66-5717-43F9-8E6B-784A613944E3}" type="datetime1">
              <a:rPr lang="en-US" smtClean="0"/>
              <a:t>4/25/2019</a:t>
            </a:fld>
            <a:endParaRPr lang="en-US"/>
          </a:p>
        </p:txBody>
      </p:sp>
      <p:sp>
        <p:nvSpPr>
          <p:cNvPr id="1048754"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755" name="Slide Number Placeholder 3"/>
          <p:cNvSpPr>
            <a:spLocks noGrp="1"/>
          </p:cNvSpPr>
          <p:nvPr>
            <p:ph type="sldNum" sz="quarter" idx="12"/>
          </p:nvPr>
        </p:nvSpPr>
        <p:spPr/>
        <p:txBody>
          <a:bodyPr/>
          <a:p>
            <a:fld id="{B6F15528-21DE-4FAA-801E-634DDDAF4B2B}" type="slidenum">
              <a:rPr lang="en-US" smtClean="0"/>
              <a:t>20</a:t>
            </a:fld>
            <a:endParaRPr lang="en-US"/>
          </a:p>
        </p:txBody>
      </p:sp>
      <p:sp>
        <p:nvSpPr>
          <p:cNvPr id="1048756" name="Up Ribbon 7"/>
          <p:cNvSpPr/>
          <p:nvPr/>
        </p:nvSpPr>
        <p:spPr>
          <a:xfrm>
            <a:off x="228600" y="228600"/>
            <a:ext cx="8458200" cy="1447800"/>
          </a:xfrm>
          <a:prstGeom prst="ribbon2"/>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5400" lang="en-US" err="1" u="sng">
                <a:latin typeface="NikoshBAN" pitchFamily="2" charset="0"/>
                <a:cs typeface="NikoshBAN" pitchFamily="2" charset="0"/>
              </a:rPr>
              <a:t>বাড়ীর</a:t>
            </a:r>
            <a:r>
              <a:rPr dirty="0" sz="5400" lang="en-US" u="sng">
                <a:latin typeface="NikoshBAN" pitchFamily="2" charset="0"/>
                <a:cs typeface="NikoshBAN" pitchFamily="2" charset="0"/>
              </a:rPr>
              <a:t> কাজ:</a:t>
            </a:r>
          </a:p>
        </p:txBody>
      </p:sp>
      <p:sp>
        <p:nvSpPr>
          <p:cNvPr id="1048757" name=""/>
          <p:cNvSpPr/>
          <p:nvPr/>
        </p:nvSpPr>
        <p:spPr>
          <a:xfrm>
            <a:off x="565172" y="1625049"/>
            <a:ext cx="8121627" cy="4598874"/>
          </a:xfrm>
          <a:prstGeom prst="star32"/>
          <a:solidFill>
            <a:srgbClr val="E1793C"/>
          </a:solidFill>
        </p:spPr>
        <p:txBody>
          <a:bodyPr anchor="ctr"/>
          <a:p>
            <a:pPr algn="ctr" indent="0" marL="0">
              <a:buNone/>
            </a:pPr>
            <a:r>
              <a:rPr b="1" dirty="0" sz="5000" lang="en-US">
                <a:solidFill>
                  <a:srgbClr val="65FF65"/>
                </a:solidFill>
                <a:latin typeface="NikoshBAN" pitchFamily="2" charset="0"/>
                <a:cs typeface="NikoshBAN" pitchFamily="2" charset="0"/>
              </a:rPr>
              <a:t>পূর্ণ প্রতিযোগিতা</a:t>
            </a:r>
            <a:r>
              <a:rPr b="1" dirty="0" sz="5000" lang="en-US">
                <a:solidFill>
                  <a:srgbClr val="65FF65"/>
                </a:solidFill>
                <a:latin typeface="NikoshBAN" pitchFamily="2" charset="0"/>
                <a:cs typeface="NikoshBAN" pitchFamily="2" charset="0"/>
              </a:rPr>
              <a:t> </a:t>
            </a:r>
            <a:r>
              <a:rPr b="1" dirty="0" sz="5000" lang="en-US">
                <a:solidFill>
                  <a:srgbClr val="65FF65"/>
                </a:solidFill>
                <a:latin typeface="NikoshBAN" pitchFamily="2" charset="0"/>
                <a:cs typeface="NikoshBAN" pitchFamily="2" charset="0"/>
              </a:rPr>
              <a:t>ও</a:t>
            </a:r>
            <a:r>
              <a:rPr b="1" dirty="0" sz="5000" lang="en-US">
                <a:solidFill>
                  <a:srgbClr val="65FF65"/>
                </a:solidFill>
                <a:latin typeface="NikoshBAN" pitchFamily="2" charset="0"/>
                <a:cs typeface="NikoshBAN" pitchFamily="2" charset="0"/>
              </a:rPr>
              <a:t> </a:t>
            </a:r>
            <a:r>
              <a:rPr b="1" dirty="0" sz="5000" lang="en-US">
                <a:solidFill>
                  <a:srgbClr val="65FF65"/>
                </a:solidFill>
                <a:latin typeface="NikoshBAN" pitchFamily="2" charset="0"/>
                <a:cs typeface="NikoshBAN" pitchFamily="2" charset="0"/>
              </a:rPr>
              <a:t>এ</a:t>
            </a:r>
            <a:r>
              <a:rPr b="1" dirty="0" sz="5000" lang="en-US">
                <a:solidFill>
                  <a:srgbClr val="65FF65"/>
                </a:solidFill>
                <a:latin typeface="NikoshBAN" pitchFamily="2" charset="0"/>
                <a:cs typeface="NikoshBAN" pitchFamily="2" charset="0"/>
              </a:rPr>
              <a:t>ক</a:t>
            </a:r>
            <a:r>
              <a:rPr b="1" dirty="0" sz="5000" lang="en-US">
                <a:solidFill>
                  <a:srgbClr val="65FF65"/>
                </a:solidFill>
                <a:latin typeface="NikoshBAN" pitchFamily="2" charset="0"/>
                <a:cs typeface="NikoshBAN" pitchFamily="2" charset="0"/>
              </a:rPr>
              <a:t>চ</a:t>
            </a:r>
            <a:r>
              <a:rPr b="1" dirty="0" sz="5000" lang="en-US">
                <a:solidFill>
                  <a:srgbClr val="65FF65"/>
                </a:solidFill>
                <a:latin typeface="NikoshBAN" pitchFamily="2" charset="0"/>
                <a:cs typeface="NikoshBAN" pitchFamily="2" charset="0"/>
              </a:rPr>
              <a:t>েটিয়া</a:t>
            </a:r>
            <a:r>
              <a:rPr b="1" dirty="0" sz="5000" lang="en-US">
                <a:solidFill>
                  <a:srgbClr val="65FF65"/>
                </a:solidFill>
                <a:latin typeface="NikoshBAN" pitchFamily="2" charset="0"/>
                <a:cs typeface="NikoshBAN" pitchFamily="2" charset="0"/>
              </a:rPr>
              <a:t> </a:t>
            </a:r>
            <a:r>
              <a:rPr b="1" dirty="0" sz="5000" lang="en-US">
                <a:solidFill>
                  <a:srgbClr val="65FF65"/>
                </a:solidFill>
                <a:latin typeface="NikoshBAN" pitchFamily="2" charset="0"/>
                <a:cs typeface="NikoshBAN" pitchFamily="2" charset="0"/>
              </a:rPr>
              <a:t> বাজারের </a:t>
            </a:r>
            <a:r>
              <a:rPr b="1" dirty="0" sz="5000" lang="en-US">
                <a:solidFill>
                  <a:srgbClr val="65FF65"/>
                </a:solidFill>
                <a:latin typeface="NikoshBAN" pitchFamily="2" charset="0"/>
                <a:cs typeface="NikoshBAN" pitchFamily="2" charset="0"/>
              </a:rPr>
              <a:t>প</a:t>
            </a:r>
            <a:r>
              <a:rPr b="1" dirty="0" sz="5000" lang="en-US">
                <a:solidFill>
                  <a:srgbClr val="65FF65"/>
                </a:solidFill>
                <a:latin typeface="NikoshBAN" pitchFamily="2" charset="0"/>
                <a:cs typeface="NikoshBAN" pitchFamily="2" charset="0"/>
              </a:rPr>
              <a:t>া</a:t>
            </a:r>
            <a:r>
              <a:rPr b="1" dirty="0" sz="5000" lang="en-US">
                <a:solidFill>
                  <a:srgbClr val="65FF65"/>
                </a:solidFill>
                <a:latin typeface="NikoshBAN" pitchFamily="2" charset="0"/>
                <a:cs typeface="NikoshBAN" pitchFamily="2" charset="0"/>
              </a:rPr>
              <a:t>র</a:t>
            </a:r>
            <a:r>
              <a:rPr b="1" dirty="0" sz="5000" lang="en-US">
                <a:solidFill>
                  <a:srgbClr val="65FF65"/>
                </a:solidFill>
                <a:latin typeface="NikoshBAN" pitchFamily="2" charset="0"/>
                <a:cs typeface="NikoshBAN" pitchFamily="2" charset="0"/>
              </a:rPr>
              <a:t>্</a:t>
            </a:r>
            <a:r>
              <a:rPr b="1" dirty="0" sz="5000" lang="en-US">
                <a:solidFill>
                  <a:srgbClr val="65FF65"/>
                </a:solidFill>
                <a:latin typeface="NikoshBAN" pitchFamily="2" charset="0"/>
                <a:cs typeface="NikoshBAN" pitchFamily="2" charset="0"/>
              </a:rPr>
              <a:t>থ</a:t>
            </a:r>
            <a:r>
              <a:rPr b="1" dirty="0" sz="5000" lang="en-US">
                <a:solidFill>
                  <a:srgbClr val="65FF65"/>
                </a:solidFill>
                <a:latin typeface="NikoshBAN" pitchFamily="2" charset="0"/>
                <a:cs typeface="NikoshBAN" pitchFamily="2" charset="0"/>
              </a:rPr>
              <a:t>ক</a:t>
            </a:r>
            <a:r>
              <a:rPr b="1" dirty="0" sz="5000" lang="en-US">
                <a:solidFill>
                  <a:srgbClr val="65FF65"/>
                </a:solidFill>
                <a:latin typeface="NikoshBAN" pitchFamily="2" charset="0"/>
                <a:cs typeface="NikoshBAN" pitchFamily="2" charset="0"/>
              </a:rPr>
              <a:t>্য</a:t>
            </a:r>
            <a:r>
              <a:rPr b="1" dirty="0" sz="5000" lang="en-US">
                <a:solidFill>
                  <a:srgbClr val="65FF65"/>
                </a:solidFill>
                <a:latin typeface="NikoshBAN" pitchFamily="2" charset="0"/>
                <a:cs typeface="NikoshBAN" pitchFamily="2" charset="0"/>
              </a:rPr>
              <a:t> </a:t>
            </a:r>
            <a:r>
              <a:rPr b="1" dirty="0" sz="5000" lang="en-US">
                <a:solidFill>
                  <a:srgbClr val="65FF65"/>
                </a:solidFill>
                <a:latin typeface="NikoshBAN" pitchFamily="2" charset="0"/>
                <a:cs typeface="NikoshBAN" pitchFamily="2" charset="0"/>
              </a:rPr>
              <a:t>লিখে আনবে।</a:t>
            </a:r>
            <a:endParaRPr b="1" dirty="0" sz="5000" lang="en-US">
              <a:solidFill>
                <a:srgbClr val="65FF65"/>
              </a:solidFill>
              <a:latin typeface="NikoshBAN" pitchFamily="2" charset="0"/>
              <a:cs typeface="NikoshBAN" pitchFamily="2" charset="0"/>
            </a:endParaRPr>
          </a:p>
        </p:txBody>
      </p:sp>
    </p:spTree>
  </p:cSld>
  <p:clrMapOvr>
    <a:masterClrMapping/>
  </p:clrMapOvr>
  <p:transition spd="slow">
    <p:circl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65" name=""/>
        <p:cNvGrpSpPr/>
        <p:nvPr/>
      </p:nvGrpSpPr>
      <p:grpSpPr>
        <a:xfrm>
          <a:off x="0" y="0"/>
          <a:ext cx="0" cy="0"/>
          <a:chOff x="0" y="0"/>
          <a:chExt cx="0" cy="0"/>
        </a:xfrm>
      </p:grpSpPr>
      <p:sp>
        <p:nvSpPr>
          <p:cNvPr id="1048758" name="Date Placeholder 1"/>
          <p:cNvSpPr>
            <a:spLocks noGrp="1"/>
          </p:cNvSpPr>
          <p:nvPr>
            <p:ph type="dt" sz="half" idx="10"/>
          </p:nvPr>
        </p:nvSpPr>
        <p:spPr/>
        <p:txBody>
          <a:bodyPr/>
          <a:p>
            <a:fld id="{D76061C9-6883-4A3B-89CE-00C42ED46267}" type="datetime1">
              <a:rPr lang="en-US" smtClean="0"/>
              <a:t>4/25/2019</a:t>
            </a:fld>
            <a:endParaRPr lang="en-US"/>
          </a:p>
        </p:txBody>
      </p:sp>
      <p:sp>
        <p:nvSpPr>
          <p:cNvPr id="1048759" name="Footer Placeholder 2"/>
          <p:cNvSpPr>
            <a:spLocks noGrp="1"/>
          </p:cNvSpPr>
          <p:nvPr>
            <p:ph type="ftr" sz="quarter" idx="11"/>
          </p:nvPr>
        </p:nvSpPr>
        <p:spPr/>
        <p:txBody>
          <a:bodyPr/>
          <a:p>
            <a:r>
              <a:rPr lang="as-IN"/>
              <a:t>মো: আবুদাউদ, টাপুরচর স্কুল এন্ড কলেজ,রেৌমারী, কুড়িগ্রাম।01719330688  </a:t>
            </a:r>
            <a:r>
              <a:rPr lang="en-US"/>
              <a:t>sumonict16@gmail.com</a:t>
            </a:r>
          </a:p>
        </p:txBody>
      </p:sp>
      <p:sp>
        <p:nvSpPr>
          <p:cNvPr id="1048760" name="Slide Number Placeholder 3"/>
          <p:cNvSpPr>
            <a:spLocks noGrp="1"/>
          </p:cNvSpPr>
          <p:nvPr>
            <p:ph type="sldNum" sz="quarter" idx="12"/>
          </p:nvPr>
        </p:nvSpPr>
        <p:spPr/>
        <p:txBody>
          <a:bodyPr/>
          <a:p>
            <a:fld id="{B6F15528-21DE-4FAA-801E-634DDDAF4B2B}" type="slidenum">
              <a:rPr lang="en-US" smtClean="0"/>
              <a:t>21</a:t>
            </a:fld>
            <a:endParaRPr lang="en-US"/>
          </a:p>
        </p:txBody>
      </p:sp>
      <p:sp>
        <p:nvSpPr>
          <p:cNvPr id="1048761" name="Footer Placeholder 6"/>
          <p:cNvSpPr>
            <a:spLocks noGrp="1"/>
          </p:cNvSpPr>
          <p:nvPr>
            <p:ph type="ftr" sz="quarter" idx="4294967295"/>
          </p:nvPr>
        </p:nvSpPr>
        <p:spPr>
          <a:xfrm>
            <a:off x="6792913" y="6561138"/>
            <a:ext cx="2351087" cy="365125"/>
          </a:xfrm>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pic>
        <p:nvPicPr>
          <p:cNvPr id="2097178" name="Picture 4"/>
          <p:cNvPicPr>
            <a:picLocks noChangeAspect="1"/>
          </p:cNvPicPr>
          <p:nvPr/>
        </p:nvPicPr>
        <p:blipFill>
          <a:blip xmlns:r="http://schemas.openxmlformats.org/officeDocument/2006/relationships" r:embed="rId1"/>
          <a:srcRect t="12500" b="12500"/>
          <a:stretch>
            <a:fillRect/>
          </a:stretch>
        </p:blipFill>
        <p:spPr>
          <a:xfrm>
            <a:off x="901459" y="0"/>
            <a:ext cx="7341082" cy="5227036"/>
          </a:xfrm>
          <a:prstGeom prst="rect"/>
          <a:ln>
            <a:noFill/>
          </a:ln>
          <a:effectLst>
            <a:outerShdw algn="tl" blurRad="292100" dir="2700000" dist="139700" rotWithShape="0">
              <a:srgbClr val="333333">
                <a:alpha val="65000"/>
              </a:srgbClr>
            </a:outerShdw>
          </a:effectLst>
        </p:spPr>
      </p:pic>
      <p:sp>
        <p:nvSpPr>
          <p:cNvPr id="1048762" name=""/>
          <p:cNvSpPr/>
          <p:nvPr/>
        </p:nvSpPr>
        <p:spPr>
          <a:xfrm>
            <a:off x="2033625" y="5081564"/>
            <a:ext cx="5424870" cy="1479574"/>
          </a:xfrm>
          <a:prstGeom prst="wedgeEllipseCallout"/>
          <a:solidFill>
            <a:srgbClr val="E1793C"/>
          </a:solidFill>
        </p:spPr>
        <p:txBody>
          <a:bodyPr anchor="ctr"/>
          <a:p>
            <a:r>
              <a:rPr b="1" dirty="0" sz="7800" lang="en-US" spc="50" err="1">
                <a:ln w="12700" cmpd="sng">
                  <a:solidFill>
                    <a:schemeClr val="accent6">
                      <a:satMod val="120000"/>
                      <a:shade val="80000"/>
                    </a:schemeClr>
                  </a:solidFill>
                  <a:prstDash val="solid"/>
                </a:ln>
                <a:solidFill>
                  <a:srgbClr val="0000FF"/>
                </a:solidFill>
                <a:effectLst>
                  <a:glow rad="53100">
                    <a:schemeClr val="accent6">
                      <a:satMod val="180000"/>
                      <a:alpha val="30000"/>
                    </a:schemeClr>
                  </a:glow>
                </a:effectLst>
                <a:latin typeface="NikoshBAN" pitchFamily="2" charset="0"/>
                <a:cs typeface="NikoshBAN" pitchFamily="2" charset="0"/>
              </a:rPr>
              <a:t>ধন্যবাদ</a:t>
            </a:r>
            <a:endParaRPr b="1" dirty="0" sz="7800" lang="en-US" spc="50">
              <a:ln w="12700" cmpd="sng">
                <a:solidFill>
                  <a:schemeClr val="accent6">
                    <a:satMod val="120000"/>
                    <a:shade val="80000"/>
                  </a:schemeClr>
                </a:solidFill>
                <a:prstDash val="solid"/>
              </a:ln>
              <a:solidFill>
                <a:srgbClr val="0000FF"/>
              </a:solidFill>
              <a:effectLst>
                <a:glow rad="53100">
                  <a:schemeClr val="accent6">
                    <a:satMod val="180000"/>
                    <a:alpha val="30000"/>
                  </a:schemeClr>
                </a:glow>
              </a:effectLst>
              <a:latin typeface="NikoshBAN" pitchFamily="2" charset="0"/>
              <a:cs typeface="NikoshBAN" pitchFamily="2" charset="0"/>
            </a:endParaRPr>
          </a:p>
        </p:txBody>
      </p:sp>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id="5" nodeType="clickEffect" presetClass="exit" presetID="53" presetSubtype="32">
                                  <p:stCondLst>
                                    <p:cond delay="0"/>
                                  </p:stCondLst>
                                  <p:childTnLst>
                                    <p:anim calcmode="lin" valueType="num">
                                      <p:cBhvr>
                                        <p:cTn dur="500" id="6"/>
                                        <p:tgtEl>
                                          <p:spTgt spid="2097178"/>
                                        </p:tgtEl>
                                        <p:attrNameLst>
                                          <p:attrName>ppt_w</p:attrName>
                                        </p:attrNameLst>
                                      </p:cBhvr>
                                      <p:tavLst>
                                        <p:tav tm="0">
                                          <p:val>
                                            <p:strVal val="ppt_w"/>
                                          </p:val>
                                        </p:tav>
                                        <p:tav tm="100000">
                                          <p:val>
                                            <p:fltVal val="0.0"/>
                                          </p:val>
                                        </p:tav>
                                      </p:tavLst>
                                    </p:anim>
                                    <p:anim calcmode="lin" valueType="num">
                                      <p:cBhvr>
                                        <p:cTn dur="500" id="7"/>
                                        <p:tgtEl>
                                          <p:spTgt spid="2097178"/>
                                        </p:tgtEl>
                                        <p:attrNameLst>
                                          <p:attrName>ppt_h</p:attrName>
                                        </p:attrNameLst>
                                      </p:cBhvr>
                                      <p:tavLst>
                                        <p:tav tm="0">
                                          <p:val>
                                            <p:strVal val="ppt_h"/>
                                          </p:val>
                                        </p:tav>
                                        <p:tav tm="100000">
                                          <p:val>
                                            <p:fltVal val="0.0"/>
                                          </p:val>
                                        </p:tav>
                                      </p:tavLst>
                                    </p:anim>
                                    <p:animEffect transition="out" filter="fade">
                                      <p:cBhvr>
                                        <p:cTn dur="500" id="8"/>
                                        <p:tgtEl>
                                          <p:spTgt spid="2097178"/>
                                        </p:tgtEl>
                                      </p:cBhvr>
                                    </p:animEffect>
                                    <p:set>
                                      <p:cBhvr>
                                        <p:cTn dur="1" fill="hold" id="9">
                                          <p:stCondLst>
                                            <p:cond delay="499"/>
                                          </p:stCondLst>
                                        </p:cTn>
                                        <p:tgtEl>
                                          <p:spTgt spid="20971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sp>
        <p:nvSpPr>
          <p:cNvPr id="1048597" name="TextBox 3"/>
          <p:cNvSpPr txBox="1"/>
          <p:nvPr/>
        </p:nvSpPr>
        <p:spPr>
          <a:xfrm>
            <a:off x="3683606" y="517843"/>
            <a:ext cx="5932752" cy="4053840"/>
          </a:xfrm>
          <a:prstGeom prst="rect"/>
        </p:spPr>
        <p:style>
          <a:lnRef idx="1">
            <a:schemeClr val="accent2"/>
          </a:lnRef>
          <a:fillRef idx="2">
            <a:schemeClr val="accent2"/>
          </a:fillRef>
          <a:effectRef idx="1">
            <a:schemeClr val="accent2"/>
          </a:effectRef>
          <a:fontRef idx="minor">
            <a:schemeClr val="dk1"/>
          </a:fontRef>
        </p:style>
        <p:txBody>
          <a:bodyPr rtlCol="0" wrap="square">
            <a:spAutoFit/>
          </a:bodyPr>
          <a:p>
            <a:r>
              <a:rPr dirty="0" sz="4400" lang="en-US" err="1">
                <a:latin typeface="NikoshBAN" pitchFamily="2" charset="0"/>
                <a:cs typeface="NikoshBAN" pitchFamily="2" charset="0"/>
              </a:rPr>
              <a:t>বিষয়</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err="1">
                <a:latin typeface="NikoshBAN" pitchFamily="2" charset="0"/>
                <a:cs typeface="NikoshBAN" pitchFamily="2" charset="0"/>
              </a:rPr>
              <a:t>অর্থনীতি</a:t>
            </a:r>
            <a:endParaRPr dirty="0" sz="4400" lang="en-US">
              <a:latin typeface="NikoshBAN" pitchFamily="2" charset="0"/>
              <a:cs typeface="NikoshBAN" pitchFamily="2" charset="0"/>
            </a:endParaRPr>
          </a:p>
          <a:p>
            <a:r>
              <a:rPr dirty="0" sz="4400" lang="en-US" err="1">
                <a:latin typeface="NikoshBAN" pitchFamily="2" charset="0"/>
                <a:cs typeface="NikoshBAN" pitchFamily="2" charset="0"/>
              </a:rPr>
              <a:t>শ্রেণী</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a:latin typeface="NikoshBAN" pitchFamily="2" charset="0"/>
                <a:cs typeface="NikoshBAN" pitchFamily="2" charset="0"/>
              </a:rPr>
              <a:t>	: </a:t>
            </a:r>
            <a:r>
              <a:rPr dirty="0" sz="4400" lang="en-US" err="1">
                <a:latin typeface="NikoshBAN" pitchFamily="2" charset="0"/>
                <a:cs typeface="NikoshBAN" pitchFamily="2" charset="0"/>
              </a:rPr>
              <a:t>একাদশ</a:t>
            </a:r>
            <a:endParaRPr dirty="0" sz="4400" lang="en-US">
              <a:latin typeface="NikoshBAN" pitchFamily="2" charset="0"/>
              <a:cs typeface="NikoshBAN" pitchFamily="2" charset="0"/>
            </a:endParaRPr>
          </a:p>
          <a:p>
            <a:r>
              <a:rPr dirty="0" sz="4400" lang="en-US" err="1">
                <a:latin typeface="NikoshBAN" pitchFamily="2" charset="0"/>
                <a:cs typeface="NikoshBAN" pitchFamily="2" charset="0"/>
              </a:rPr>
              <a:t>অধ্যায়</a:t>
            </a:r>
            <a:r>
              <a:rPr dirty="0" sz="4400" lang="en-US">
                <a:latin typeface="NikoshBAN" pitchFamily="2" charset="0"/>
                <a:cs typeface="NikoshBAN" pitchFamily="2" charset="0"/>
              </a:rPr>
              <a:t>	    : </a:t>
            </a:r>
            <a:r>
              <a:rPr dirty="0" sz="4400" lang="en-US" err="1">
                <a:latin typeface="NikoshBAN" pitchFamily="2" charset="0"/>
                <a:cs typeface="NikoshBAN" pitchFamily="2" charset="0"/>
              </a:rPr>
              <a:t>চতুর্থ</a:t>
            </a:r>
            <a:endParaRPr dirty="0" sz="4400" lang="en-US">
              <a:latin typeface="NikoshBAN" pitchFamily="2" charset="0"/>
              <a:cs typeface="NikoshBAN" pitchFamily="2" charset="0"/>
            </a:endParaRPr>
          </a:p>
          <a:p>
            <a:r>
              <a:rPr dirty="0" sz="4400" lang="en-US" err="1">
                <a:latin typeface="NikoshBAN" pitchFamily="2" charset="0"/>
                <a:cs typeface="NikoshBAN" pitchFamily="2" charset="0"/>
              </a:rPr>
              <a:t>সময়</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a:latin typeface="NikoshBAN" pitchFamily="2" charset="0"/>
                <a:cs typeface="NikoshBAN" pitchFamily="2" charset="0"/>
              </a:rPr>
              <a:t> </a:t>
            </a:r>
            <a:r>
              <a:rPr dirty="0" sz="4400" lang="en-US">
                <a:latin typeface="NikoshBAN" pitchFamily="2" charset="0"/>
                <a:cs typeface="NikoshBAN" pitchFamily="2" charset="0"/>
              </a:rPr>
              <a:t>: ৫০ </a:t>
            </a:r>
            <a:r>
              <a:rPr dirty="0" sz="4400" lang="en-US" err="1">
                <a:latin typeface="NikoshBAN" pitchFamily="2" charset="0"/>
                <a:cs typeface="NikoshBAN" pitchFamily="2" charset="0"/>
              </a:rPr>
              <a:t>মিনিট</a:t>
            </a:r>
            <a:endParaRPr dirty="0" sz="4400" lang="en-US">
              <a:latin typeface="NikoshBAN" pitchFamily="2" charset="0"/>
              <a:cs typeface="NikoshBAN" pitchFamily="2" charset="0"/>
            </a:endParaRPr>
          </a:p>
          <a:p>
            <a:r>
              <a:rPr dirty="0" sz="4400" lang="en-US" err="1">
                <a:latin typeface="NikoshBAN" pitchFamily="2" charset="0"/>
                <a:cs typeface="NikoshBAN" pitchFamily="2" charset="0"/>
              </a:rPr>
              <a:t>পিরিয়ড  </a:t>
            </a:r>
            <a:r>
              <a:rPr dirty="0" sz="4400" lang="en-US">
                <a:latin typeface="NikoshBAN" pitchFamily="2" charset="0"/>
                <a:cs typeface="NikoshBAN" pitchFamily="2" charset="0"/>
              </a:rPr>
              <a:t>: </a:t>
            </a:r>
          </a:p>
          <a:p>
            <a:r>
              <a:rPr dirty="0" sz="4400" lang="en-US" err="1">
                <a:latin typeface="NikoshBAN" pitchFamily="2" charset="0"/>
                <a:cs typeface="NikoshBAN" pitchFamily="2" charset="0"/>
              </a:rPr>
              <a:t>তারিখ</a:t>
            </a:r>
            <a:r>
              <a:rPr dirty="0" sz="4400" lang="en-US">
                <a:latin typeface="NikoshBAN" pitchFamily="2" charset="0"/>
                <a:cs typeface="NikoshBAN" pitchFamily="2" charset="0"/>
              </a:rPr>
              <a:t>	    :</a:t>
            </a:r>
          </a:p>
        </p:txBody>
      </p:sp>
      <p:sp>
        <p:nvSpPr>
          <p:cNvPr id="1048598" name="Date Placeholder 4"/>
          <p:cNvSpPr>
            <a:spLocks noGrp="1"/>
          </p:cNvSpPr>
          <p:nvPr>
            <p:ph type="dt" sz="half" idx="10"/>
          </p:nvPr>
        </p:nvSpPr>
        <p:spPr/>
        <p:txBody>
          <a:bodyPr/>
          <a:p>
            <a:fld id="{89CF5D68-5C1B-4C65-9D5F-4E654240B6B8}" type="datetime1">
              <a:rPr lang="en-US" smtClean="0"/>
              <a:t>4/25/2019</a:t>
            </a:fld>
            <a:endParaRPr lang="en-US"/>
          </a:p>
        </p:txBody>
      </p:sp>
      <p:sp>
        <p:nvSpPr>
          <p:cNvPr id="1048599"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600" name="Slide Number Placeholder 6"/>
          <p:cNvSpPr>
            <a:spLocks noGrp="1"/>
          </p:cNvSpPr>
          <p:nvPr>
            <p:ph type="sldNum" sz="quarter" idx="12"/>
          </p:nvPr>
        </p:nvSpPr>
        <p:spPr/>
        <p:txBody>
          <a:bodyPr/>
          <a:p>
            <a:fld id="{B6F15528-21DE-4FAA-801E-634DDDAF4B2B}" type="slidenum">
              <a:rPr lang="en-US" smtClean="0"/>
              <a:t>3</a:t>
            </a:fld>
            <a:endParaRPr lang="en-US"/>
          </a:p>
        </p:txBody>
      </p:sp>
      <p:sp>
        <p:nvSpPr>
          <p:cNvPr id="1048601" name="TextBox 5"/>
          <p:cNvSpPr txBox="1"/>
          <p:nvPr/>
        </p:nvSpPr>
        <p:spPr>
          <a:xfrm>
            <a:off x="219596" y="457518"/>
            <a:ext cx="3464010" cy="5882639"/>
          </a:xfrm>
          <a:prstGeom prst="rect"/>
          <a:noFill/>
        </p:spPr>
        <p:txBody>
          <a:bodyPr rtlCol="0" wrap="square">
            <a:spAutoFit/>
            <a:scene3d>
              <a:camera prst="orthographicFront">
                <a:rot lat="0" lon="0" rev="0"/>
              </a:camera>
              <a:lightRig dir="t" rig="glow">
                <a:rot lat="0" lon="0" rev="3600000"/>
              </a:lightRig>
            </a:scene3d>
            <a:sp3d prstMaterial="softEdge">
              <a:bevelT w="29210" h="16510"/>
              <a:contourClr>
                <a:schemeClr val="accent4">
                  <a:alpha val="95000"/>
                </a:schemeClr>
              </a:contourClr>
            </a:sp3d>
          </a:bodyPr>
          <a:p>
            <a:pPr algn="ctr"/>
            <a:r>
              <a:rPr b="1" dirty="0" sz="4800" lang="en-US" err="1">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algn="tl" blurRad="88000" dir="5040000" dist="50800">
                    <a:schemeClr val="accent4">
                      <a:tint val="80000"/>
                      <a:satMod val="250000"/>
                      <a:alpha val="45000"/>
                    </a:schemeClr>
                  </a:outerShdw>
                </a:effectLst>
                <a:latin typeface="NikoshBAN" pitchFamily="2" charset="0"/>
                <a:cs typeface="NikoshBAN" pitchFamily="2" charset="0"/>
              </a:rPr>
              <a:t>আমি ভাল ছাত্র </a:t>
            </a:r>
            <a:endParaRPr b="1" dirty="0" sz="4800" lang="en-US">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algn="tl" blurRad="88000" dir="5040000" dist="50800">
                  <a:schemeClr val="accent4">
                    <a:tint val="80000"/>
                    <a:satMod val="250000"/>
                    <a:alpha val="45000"/>
                  </a:schemeClr>
                </a:outerShdw>
              </a:effectLst>
              <a:latin typeface="NikoshBAN" pitchFamily="2" charset="0"/>
              <a:cs typeface="NikoshBAN" pitchFamily="2" charset="0"/>
            </a:endParaRPr>
          </a:p>
          <a:p>
            <a:pPr algn="ctr"/>
            <a:r>
              <a:rPr b="1" dirty="0" sz="4800" lang="bn-IN">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algn="tl" blurRad="88000" dir="5040000" dist="50800">
                    <a:schemeClr val="accent4">
                      <a:tint val="80000"/>
                      <a:satMod val="250000"/>
                      <a:alpha val="45000"/>
                    </a:schemeClr>
                  </a:outerShdw>
                </a:effectLst>
                <a:latin typeface="NikoshBAN" pitchFamily="2" charset="0"/>
                <a:cs typeface="NikoshBAN" pitchFamily="2" charset="0"/>
              </a:rPr>
              <a:t>শেখার</a:t>
            </a:r>
            <a:r>
              <a:rPr b="1" dirty="0" sz="4800" lang="en-US">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algn="tl" blurRad="88000" dir="5040000" dist="50800">
                    <a:schemeClr val="accent4">
                      <a:tint val="80000"/>
                      <a:satMod val="250000"/>
                      <a:alpha val="45000"/>
                    </a:schemeClr>
                  </a:outerShdw>
                </a:effectLst>
                <a:latin typeface="NikoshBAN" pitchFamily="2" charset="0"/>
                <a:cs typeface="NikoshBAN" pitchFamily="2" charset="0"/>
              </a:rPr>
              <a:t> জন্যে সবসময় আমি প্রস্তুত</a:t>
            </a:r>
          </a:p>
          <a:p>
            <a:pPr algn="ctr"/>
            <a:r>
              <a:rPr b="1" dirty="0" sz="4800" lang="bn-IN">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algn="tl" blurRad="88000" dir="5040000" dist="50800">
                    <a:schemeClr val="accent4">
                      <a:tint val="80000"/>
                      <a:satMod val="250000"/>
                      <a:alpha val="45000"/>
                    </a:schemeClr>
                  </a:outerShdw>
                </a:effectLst>
                <a:latin typeface="NikoshBAN" pitchFamily="2" charset="0"/>
                <a:cs typeface="NikoshBAN" pitchFamily="2" charset="0"/>
              </a:rPr>
              <a:t>তাই</a:t>
            </a:r>
            <a:r>
              <a:rPr b="1" dirty="0" sz="4800" lang="en-US">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algn="tl" blurRad="88000" dir="5040000" dist="50800">
                    <a:schemeClr val="accent4">
                      <a:tint val="80000"/>
                      <a:satMod val="250000"/>
                      <a:alpha val="45000"/>
                    </a:schemeClr>
                  </a:outerShdw>
                </a:effectLst>
                <a:latin typeface="NikoshBAN" pitchFamily="2" charset="0"/>
                <a:cs typeface="NikoshBAN" pitchFamily="2" charset="0"/>
              </a:rPr>
              <a:t> সহজেই সবকিছু শিখব। </a:t>
            </a:r>
            <a:r>
              <a:rPr b="1" dirty="0" sz="4800" lang="bn-IN">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algn="tl" blurRad="88000" dir="5040000" dist="50800">
                    <a:schemeClr val="accent4">
                      <a:tint val="80000"/>
                      <a:satMod val="250000"/>
                      <a:alpha val="45000"/>
                    </a:schemeClr>
                  </a:outerShdw>
                </a:effectLst>
                <a:latin typeface="NikoshBAN" pitchFamily="2" charset="0"/>
                <a:cs typeface="NikoshBAN" pitchFamily="2" charset="0"/>
              </a:rPr>
              <a:t> </a:t>
            </a:r>
            <a:endParaRPr b="1" dirty="0" sz="4800" lang="en-US">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algn="tl" blurRad="88000" dir="5040000" dist="50800">
                  <a:schemeClr val="accent4">
                    <a:tint val="80000"/>
                    <a:satMod val="250000"/>
                    <a:alpha val="45000"/>
                  </a:schemeClr>
                </a:outerShdw>
              </a:effectLst>
              <a:latin typeface="NikoshBAN" pitchFamily="2" charset="0"/>
              <a:cs typeface="NikoshBAN" pitchFamily="2" charset="0"/>
            </a:endParaRPr>
          </a:p>
        </p:txBody>
      </p:sp>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6" presetSubtype="21">
                                  <p:stCondLst>
                                    <p:cond delay="0"/>
                                  </p:stCondLst>
                                  <p:childTnLst>
                                    <p:set>
                                      <p:cBhvr>
                                        <p:cTn dur="1" fill="hold" id="6">
                                          <p:stCondLst>
                                            <p:cond delay="0"/>
                                          </p:stCondLst>
                                        </p:cTn>
                                        <p:tgtEl>
                                          <p:spTgt spid="1048597"/>
                                        </p:tgtEl>
                                        <p:attrNameLst>
                                          <p:attrName>style.visibility</p:attrName>
                                        </p:attrNameLst>
                                      </p:cBhvr>
                                      <p:to>
                                        <p:strVal val="visible"/>
                                      </p:to>
                                    </p:set>
                                    <p:animEffect transition="in" filter="barn(inVertical)">
                                      <p:cBhvr>
                                        <p:cTn dur="1000" id="7"/>
                                        <p:tgtEl>
                                          <p:spTgt spid="10485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pic>
        <p:nvPicPr>
          <p:cNvPr id="2097153" name="Picture 1"/>
          <p:cNvPicPr>
            <a:picLocks noChangeAspect="1"/>
          </p:cNvPicPr>
          <p:nvPr/>
        </p:nvPicPr>
        <p:blipFill>
          <a:blip xmlns:r="http://schemas.openxmlformats.org/officeDocument/2006/relationships" r:embed="rId1" cstate="print"/>
          <a:stretch>
            <a:fillRect/>
          </a:stretch>
        </p:blipFill>
        <p:spPr>
          <a:xfrm>
            <a:off x="4880451" y="2728548"/>
            <a:ext cx="4187348" cy="3360009"/>
          </a:xfrm>
          <a:prstGeom prst="rect"/>
        </p:spPr>
      </p:pic>
      <p:pic>
        <p:nvPicPr>
          <p:cNvPr id="2097154" name="Picture 3"/>
          <p:cNvPicPr>
            <a:picLocks noChangeAspect="1"/>
          </p:cNvPicPr>
          <p:nvPr/>
        </p:nvPicPr>
        <p:blipFill>
          <a:blip xmlns:r="http://schemas.openxmlformats.org/officeDocument/2006/relationships" r:embed="rId2" cstate="print"/>
          <a:srcRect l="17693" r="17693"/>
          <a:stretch>
            <a:fillRect/>
          </a:stretch>
        </p:blipFill>
        <p:spPr>
          <a:xfrm>
            <a:off x="68240" y="0"/>
            <a:ext cx="4500918" cy="2743199"/>
          </a:xfrm>
          <a:prstGeom prst="rect"/>
        </p:spPr>
      </p:pic>
      <p:sp>
        <p:nvSpPr>
          <p:cNvPr id="1048608" name="Date Placeholder 5"/>
          <p:cNvSpPr>
            <a:spLocks noGrp="1"/>
          </p:cNvSpPr>
          <p:nvPr>
            <p:ph type="dt" sz="half" idx="10"/>
          </p:nvPr>
        </p:nvSpPr>
        <p:spPr/>
        <p:txBody>
          <a:bodyPr/>
          <a:p>
            <a:fld id="{CE52E8D0-5A61-4C4B-85BE-DD7EA1DF8615}" type="datetime1">
              <a:rPr lang="en-US" smtClean="0"/>
              <a:t>4/25/2019</a:t>
            </a:fld>
            <a:endParaRPr lang="en-US"/>
          </a:p>
        </p:txBody>
      </p:sp>
      <p:sp>
        <p:nvSpPr>
          <p:cNvPr id="1048609" name="Footer Placeholder 6"/>
          <p:cNvSpPr>
            <a:spLocks noGrp="1"/>
          </p:cNvSpPr>
          <p:nvPr>
            <p:ph type="ftr" sz="quarter" idx="11"/>
          </p:nvPr>
        </p:nvSpPr>
        <p:spPr/>
        <p:txBody>
          <a:bodyPr/>
          <a:p>
            <a:r>
              <a:rPr lang="en-US"/>
              <a:t>Mostafha, Quantum Cosmo College,Soroi,Lama,Bandarban.</a:t>
            </a:r>
            <a:r>
              <a:rPr lang="as-IN"/>
              <a:t>0</a:t>
            </a:r>
            <a:r>
              <a:rPr lang="en-US"/>
              <a:t>1835901006</a:t>
            </a:r>
          </a:p>
          <a:p>
            <a:r>
              <a:rPr lang="en-US"/>
              <a:t>mmostafha@gmail.com</a:t>
            </a:r>
          </a:p>
        </p:txBody>
      </p:sp>
      <p:sp>
        <p:nvSpPr>
          <p:cNvPr id="1048610" name="Slide Number Placeholder 7"/>
          <p:cNvSpPr>
            <a:spLocks noGrp="1"/>
          </p:cNvSpPr>
          <p:nvPr>
            <p:ph type="sldNum" sz="quarter" idx="12"/>
          </p:nvPr>
        </p:nvSpPr>
        <p:spPr/>
        <p:txBody>
          <a:bodyPr/>
          <a:p>
            <a:fld id="{B6F15528-21DE-4FAA-801E-634DDDAF4B2B}" type="slidenum">
              <a:rPr lang="en-US" smtClean="0"/>
              <a:t>4</a:t>
            </a:fld>
            <a:endParaRPr lang="en-US"/>
          </a:p>
        </p:txBody>
      </p:sp>
      <p:sp>
        <p:nvSpPr>
          <p:cNvPr id="1048611" name="TextBox 9"/>
          <p:cNvSpPr txBox="1"/>
          <p:nvPr/>
        </p:nvSpPr>
        <p:spPr>
          <a:xfrm>
            <a:off x="64040" y="6068085"/>
            <a:ext cx="9015918" cy="751841"/>
          </a:xfrm>
          <a:prstGeom prst="rect"/>
          <a:solidFill>
            <a:srgbClr val="FFFF00"/>
          </a:solidFill>
        </p:spPr>
        <p:txBody>
          <a:bodyPr rtlCol="0" wrap="square">
            <a:spAutoFit/>
          </a:bodyPr>
          <a:p>
            <a:r>
              <a:rPr dirty="0" sz="4400" lang="en-US">
                <a:latin typeface="NikoshBAN" pitchFamily="2" charset="0"/>
                <a:cs typeface="NikoshBAN" pitchFamily="2" charset="0"/>
              </a:rPr>
              <a:t>ছবিগুলোতে আমরা কি দেখতে পাচ্ছি?</a:t>
            </a:r>
          </a:p>
        </p:txBody>
      </p:sp>
      <p:pic>
        <p:nvPicPr>
          <p:cNvPr id="2097155" name="Picture 10"/>
          <p:cNvPicPr>
            <a:picLocks noChangeAspect="1"/>
          </p:cNvPicPr>
          <p:nvPr/>
        </p:nvPicPr>
        <p:blipFill>
          <a:blip xmlns:r="http://schemas.openxmlformats.org/officeDocument/2006/relationships" r:embed="rId3"/>
          <a:stretch>
            <a:fillRect/>
          </a:stretch>
        </p:blipFill>
        <p:spPr>
          <a:xfrm>
            <a:off x="4906188" y="0"/>
            <a:ext cx="4161611" cy="2652349"/>
          </a:xfrm>
          <a:prstGeom prst="rect"/>
        </p:spPr>
      </p:pic>
      <p:pic>
        <p:nvPicPr>
          <p:cNvPr id="2097156" name="Picture 2"/>
          <p:cNvPicPr>
            <a:picLocks noChangeAspect="1"/>
          </p:cNvPicPr>
          <p:nvPr/>
        </p:nvPicPr>
        <p:blipFill>
          <a:blip xmlns:r="http://schemas.openxmlformats.org/officeDocument/2006/relationships" r:embed="rId4"/>
          <a:srcRect l="11273" r="11273"/>
          <a:stretch>
            <a:fillRect/>
          </a:stretch>
        </p:blipFill>
        <p:spPr>
          <a:xfrm>
            <a:off x="68240" y="2791485"/>
            <a:ext cx="4462817" cy="3276601"/>
          </a:xfrm>
          <a:prstGeom prst="rec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invX="0"/>
      </p:transition>
    </mc:Choice>
    <mc:Fallback>
      <p:transition spd="slow">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2" presetSubtype="4">
                                  <p:stCondLst>
                                    <p:cond delay="0"/>
                                  </p:stCondLst>
                                  <p:childTnLst>
                                    <p:set>
                                      <p:cBhvr>
                                        <p:cTn dur="1" fill="hold" id="6">
                                          <p:stCondLst>
                                            <p:cond delay="0"/>
                                          </p:stCondLst>
                                        </p:cTn>
                                        <p:tgtEl>
                                          <p:spTgt spid="1048611"/>
                                        </p:tgtEl>
                                        <p:attrNameLst>
                                          <p:attrName>style.visibility</p:attrName>
                                        </p:attrNameLst>
                                      </p:cBhvr>
                                      <p:to>
                                        <p:strVal val="visible"/>
                                      </p:to>
                                    </p:set>
                                    <p:anim calcmode="lin" valueType="num">
                                      <p:cBhvr additive="base">
                                        <p:cTn dur="500" fill="hold" id="7"/>
                                        <p:tgtEl>
                                          <p:spTgt spid="1048611"/>
                                        </p:tgtEl>
                                        <p:attrNameLst>
                                          <p:attrName>ppt_x</p:attrName>
                                        </p:attrNameLst>
                                      </p:cBhvr>
                                      <p:tavLst>
                                        <p:tav tm="0">
                                          <p:val>
                                            <p:strVal val="#ppt_x"/>
                                          </p:val>
                                        </p:tav>
                                        <p:tav tm="100000">
                                          <p:val>
                                            <p:strVal val="#ppt_x"/>
                                          </p:val>
                                        </p:tav>
                                      </p:tavLst>
                                    </p:anim>
                                    <p:anim calcmode="lin" valueType="num">
                                      <p:cBhvr additive="base">
                                        <p:cTn dur="500" fill="hold" id="8"/>
                                        <p:tgtEl>
                                          <p:spTgt spid="10486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612" name="Date Placeholder 2"/>
          <p:cNvSpPr>
            <a:spLocks noGrp="1"/>
          </p:cNvSpPr>
          <p:nvPr>
            <p:ph type="dt" sz="half" idx="10"/>
          </p:nvPr>
        </p:nvSpPr>
        <p:spPr/>
        <p:txBody>
          <a:bodyPr/>
          <a:p>
            <a:fld id="{0AD397A9-E786-42B3-9658-C14CE2766399}" type="datetime1">
              <a:rPr lang="en-US" smtClean="0"/>
              <a:t>4/25/2019</a:t>
            </a:fld>
            <a:endParaRPr lang="en-US"/>
          </a:p>
        </p:txBody>
      </p:sp>
      <p:sp>
        <p:nvSpPr>
          <p:cNvPr id="1048613" name="Footer Placeholder 3"/>
          <p:cNvSpPr>
            <a:spLocks noGrp="1"/>
          </p:cNvSpPr>
          <p:nvPr>
            <p:ph type="ftr" sz="quarter" idx="11"/>
          </p:nvPr>
        </p:nvSpPr>
        <p:spPr/>
        <p:txBody>
          <a:bodyPr/>
          <a:p>
            <a:r>
              <a:rPr lang="as-IN"/>
              <a:t>মো: আবুদাউদ, টাপুরচর স্কুল এন্ড কলেজ,রেৌমারী, কুড়িগ্রাম।01719330688  </a:t>
            </a:r>
            <a:r>
              <a:rPr lang="en-US"/>
              <a:t>sumonict16@gmail.com</a:t>
            </a:r>
          </a:p>
        </p:txBody>
      </p:sp>
      <p:sp>
        <p:nvSpPr>
          <p:cNvPr id="1048614" name="Slide Number Placeholder 4"/>
          <p:cNvSpPr>
            <a:spLocks noGrp="1"/>
          </p:cNvSpPr>
          <p:nvPr>
            <p:ph type="sldNum" sz="quarter" idx="12"/>
          </p:nvPr>
        </p:nvSpPr>
        <p:spPr/>
        <p:txBody>
          <a:bodyPr/>
          <a:p>
            <a:fld id="{B6F15528-21DE-4FAA-801E-634DDDAF4B2B}" type="slidenum">
              <a:rPr lang="en-US" smtClean="0"/>
              <a:t>5</a:t>
            </a:fld>
            <a:endParaRPr lang="en-US"/>
          </a:p>
        </p:txBody>
      </p:sp>
      <p:sp>
        <p:nvSpPr>
          <p:cNvPr id="1048615" name="Up Ribbon 6"/>
          <p:cNvSpPr/>
          <p:nvPr/>
        </p:nvSpPr>
        <p:spPr>
          <a:xfrm>
            <a:off x="1261117" y="3927143"/>
            <a:ext cx="7010400" cy="914400"/>
          </a:xfrm>
          <a:prstGeom prst="ribbon2"/>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4800" lang="en-US" err="1">
                <a:latin typeface="NikoshBAN" pitchFamily="2" charset="0"/>
                <a:cs typeface="NikoshBAN" pitchFamily="2" charset="0"/>
              </a:rPr>
              <a:t>আজকের</a:t>
            </a:r>
            <a:r>
              <a:rPr dirty="0" sz="4800" lang="en-US">
                <a:latin typeface="NikoshBAN" pitchFamily="2" charset="0"/>
                <a:cs typeface="NikoshBAN" pitchFamily="2" charset="0"/>
              </a:rPr>
              <a:t> </a:t>
            </a:r>
            <a:r>
              <a:rPr dirty="0" sz="4800" lang="en-US" err="1">
                <a:latin typeface="NikoshBAN" pitchFamily="2" charset="0"/>
                <a:cs typeface="NikoshBAN" pitchFamily="2" charset="0"/>
              </a:rPr>
              <a:t>পাঠ</a:t>
            </a:r>
            <a:endParaRPr dirty="0" sz="4800" lang="en-US">
              <a:latin typeface="NikoshBAN" pitchFamily="2" charset="0"/>
              <a:cs typeface="NikoshBAN" pitchFamily="2" charset="0"/>
            </a:endParaRPr>
          </a:p>
        </p:txBody>
      </p:sp>
      <p:pic>
        <p:nvPicPr>
          <p:cNvPr id="2097157" name="Picture 5"/>
          <p:cNvPicPr>
            <a:picLocks noChangeAspect="1"/>
          </p:cNvPicPr>
          <p:nvPr/>
        </p:nvPicPr>
        <p:blipFill>
          <a:blip xmlns:r="http://schemas.openxmlformats.org/officeDocument/2006/relationships" r:embed="rId1"/>
          <a:stretch>
            <a:fillRect/>
          </a:stretch>
        </p:blipFill>
        <p:spPr>
          <a:xfrm>
            <a:off x="685800" y="1143000"/>
            <a:ext cx="7848600" cy="5618978"/>
          </a:xfrm>
          <a:prstGeom prst="rect"/>
        </p:spPr>
      </p:pic>
      <p:sp>
        <p:nvSpPr>
          <p:cNvPr id="1048616" name="TextBox 1"/>
          <p:cNvSpPr txBox="1"/>
          <p:nvPr/>
        </p:nvSpPr>
        <p:spPr>
          <a:xfrm>
            <a:off x="762000" y="2048470"/>
            <a:ext cx="7696200" cy="2529840"/>
          </a:xfrm>
          <a:prstGeom prst="rect"/>
          <a:solidFill>
            <a:srgbClr val="FFCC99"/>
          </a:solidFill>
        </p:spPr>
        <p:txBody>
          <a:bodyPr rtlCol="0" wrap="square">
            <a:spAutoFit/>
          </a:bodyPr>
          <a:p>
            <a:r>
              <a:rPr b="1" dirty="0" sz="8200" lang="en-US" u="sng">
                <a:solidFill>
                  <a:srgbClr val="FF0000"/>
                </a:solidFill>
                <a:latin typeface="NikoshBAN" pitchFamily="2" charset="0"/>
                <a:cs typeface="NikoshBAN" pitchFamily="2" charset="0"/>
              </a:rPr>
              <a:t>বাজার ধারনা</a:t>
            </a:r>
            <a:r>
              <a:rPr b="1" dirty="0" sz="8200" lang="en-US" u="sng">
                <a:solidFill>
                  <a:srgbClr val="FF0000"/>
                </a:solidFill>
                <a:latin typeface="NikoshBAN" pitchFamily="2" charset="0"/>
                <a:cs typeface="NikoshBAN" pitchFamily="2" charset="0"/>
              </a:rPr>
              <a:t>এবং</a:t>
            </a:r>
            <a:endParaRPr b="1" dirty="0" sz="8200" lang="en-US" u="sng">
              <a:solidFill>
                <a:srgbClr val="FF0000"/>
              </a:solidFill>
              <a:latin typeface="NikoshBAN" pitchFamily="2" charset="0"/>
              <a:cs typeface="NikoshBAN" pitchFamily="2" charset="0"/>
            </a:endParaRPr>
          </a:p>
          <a:p>
            <a:r>
              <a:rPr b="1" dirty="0" sz="8200" lang="en-US" u="sng">
                <a:solidFill>
                  <a:srgbClr val="FF0000"/>
                </a:solidFill>
                <a:latin typeface="NikoshBAN" pitchFamily="2" charset="0"/>
                <a:cs typeface="NikoshBAN" pitchFamily="2" charset="0"/>
              </a:rPr>
              <a:t> এর শ্রেণি বিন্যাস</a:t>
            </a:r>
            <a:endParaRPr b="1" dirty="0" sz="8200" lang="en-US" u="sng">
              <a:solidFill>
                <a:srgbClr val="FF0000"/>
              </a:solidFill>
              <a:latin typeface="NikoshBAN" pitchFamily="2" charset="0"/>
              <a:cs typeface="NikoshBAN" pitchFamily="2" charset="0"/>
            </a:endParaRPr>
          </a:p>
        </p:txBody>
      </p:sp>
      <p:sp>
        <p:nvSpPr>
          <p:cNvPr id="1048617" name=""/>
          <p:cNvSpPr/>
          <p:nvPr/>
        </p:nvSpPr>
        <p:spPr>
          <a:xfrm>
            <a:off x="2753105" y="112572"/>
            <a:ext cx="4221840" cy="1030427"/>
          </a:xfrm>
          <a:prstGeom prst="wedgeRoundRectCallout"/>
          <a:solidFill>
            <a:srgbClr val="FFE5E5"/>
          </a:solidFill>
          <a:ln w="25400">
            <a:solidFill>
              <a:srgbClr val="666666"/>
            </a:solidFill>
          </a:ln>
        </p:spPr>
        <p:txBody>
          <a:bodyPr anchor="ctr"/>
          <a:p>
            <a:pPr algn="ctr"/>
            <a:r>
              <a:rPr dirty="0" sz="4800" lang="en-US" err="1">
                <a:solidFill>
                  <a:srgbClr val="0070C0"/>
                </a:solidFill>
                <a:latin typeface="NikoshBAN" pitchFamily="2" charset="0"/>
                <a:cs typeface="NikoshBAN" pitchFamily="2" charset="0"/>
              </a:rPr>
              <a:t>আজকের</a:t>
            </a:r>
            <a:r>
              <a:rPr dirty="0" sz="4800" lang="en-US">
                <a:solidFill>
                  <a:srgbClr val="0070C0"/>
                </a:solidFill>
                <a:latin typeface="NikoshBAN" pitchFamily="2" charset="0"/>
                <a:cs typeface="NikoshBAN" pitchFamily="2" charset="0"/>
              </a:rPr>
              <a:t> </a:t>
            </a:r>
            <a:r>
              <a:rPr dirty="0" sz="4800" lang="en-US" err="1">
                <a:solidFill>
                  <a:srgbClr val="0070C0"/>
                </a:solidFill>
                <a:latin typeface="NikoshBAN" pitchFamily="2" charset="0"/>
                <a:cs typeface="NikoshBAN" pitchFamily="2" charset="0"/>
              </a:rPr>
              <a:t>পাঠ</a:t>
            </a:r>
            <a:endParaRPr dirty="0" sz="4800" lang="en-US">
              <a:solidFill>
                <a:srgbClr val="0070C0"/>
              </a:solidFill>
              <a:latin typeface="NikoshBAN" pitchFamily="2" charset="0"/>
              <a:cs typeface="NikoshBAN" pitchFamily="2" charset="0"/>
            </a:endParaRPr>
          </a:p>
          <a:p>
            <a:pPr algn="ctr"/>
            <a:endParaRPr lang="en-US">
              <a:solidFill>
                <a:srgbClr val="0070C0"/>
              </a:solidFill>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400">
        <p14:doors dir="vert"/>
      </p:transition>
    </mc:Choice>
    <mc:Fallback>
      <p:transition spd="slow">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6" presetSubtype="16">
                                  <p:stCondLst>
                                    <p:cond delay="0"/>
                                  </p:stCondLst>
                                  <p:childTnLst>
                                    <p:set>
                                      <p:cBhvr>
                                        <p:cTn dur="1" fill="hold" id="6">
                                          <p:stCondLst>
                                            <p:cond delay="0"/>
                                          </p:stCondLst>
                                        </p:cTn>
                                        <p:tgtEl>
                                          <p:spTgt spid="1048616"/>
                                        </p:tgtEl>
                                        <p:attrNameLst>
                                          <p:attrName>style.visibility</p:attrName>
                                        </p:attrNameLst>
                                      </p:cBhvr>
                                      <p:to>
                                        <p:strVal val="visible"/>
                                      </p:to>
                                    </p:set>
                                    <p:animEffect transition="in" filter="circle(in)">
                                      <p:cBhvr>
                                        <p:cTn dur="2000" id="7"/>
                                        <p:tgtEl>
                                          <p:spTgt spid="10486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p:bgPr>
    </p:bg>
    <p:spTree>
      <p:nvGrpSpPr>
        <p:cNvPr id="47" name=""/>
        <p:cNvGrpSpPr/>
        <p:nvPr/>
      </p:nvGrpSpPr>
      <p:grpSpPr>
        <a:xfrm>
          <a:off x="0" y="0"/>
          <a:ext cx="0" cy="0"/>
          <a:chOff x="0" y="0"/>
          <a:chExt cx="0" cy="0"/>
        </a:xfrm>
      </p:grpSpPr>
      <p:sp>
        <p:nvSpPr>
          <p:cNvPr id="1048618" name="Date Placeholder 1"/>
          <p:cNvSpPr>
            <a:spLocks noGrp="1"/>
          </p:cNvSpPr>
          <p:nvPr>
            <p:ph type="dt" sz="half" idx="10"/>
          </p:nvPr>
        </p:nvSpPr>
        <p:spPr/>
        <p:txBody>
          <a:bodyPr/>
          <a:p>
            <a:fld id="{384F458D-9A25-474E-B3EE-0969D565A3D2}" type="datetime1">
              <a:rPr lang="en-US" smtClean="0"/>
              <a:t>4/25/2019</a:t>
            </a:fld>
            <a:endParaRPr lang="en-US"/>
          </a:p>
        </p:txBody>
      </p:sp>
      <p:sp>
        <p:nvSpPr>
          <p:cNvPr id="1048619"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620" name="Slide Number Placeholder 3"/>
          <p:cNvSpPr>
            <a:spLocks noGrp="1"/>
          </p:cNvSpPr>
          <p:nvPr>
            <p:ph type="sldNum" sz="quarter" idx="12"/>
          </p:nvPr>
        </p:nvSpPr>
        <p:spPr/>
        <p:txBody>
          <a:bodyPr/>
          <a:p>
            <a:fld id="{B6F15528-21DE-4FAA-801E-634DDDAF4B2B}" type="slidenum">
              <a:rPr lang="en-US" smtClean="0"/>
              <a:t>6</a:t>
            </a:fld>
            <a:endParaRPr lang="en-US"/>
          </a:p>
        </p:txBody>
      </p:sp>
      <p:sp>
        <p:nvSpPr>
          <p:cNvPr id="1048621" name="TextBox 5"/>
          <p:cNvSpPr txBox="1"/>
          <p:nvPr/>
        </p:nvSpPr>
        <p:spPr>
          <a:xfrm>
            <a:off x="762000" y="2844224"/>
            <a:ext cx="7162800" cy="584775"/>
          </a:xfrm>
          <a:prstGeom prst="rect"/>
          <a:solidFill>
            <a:srgbClr val="D66565"/>
          </a:solidFill>
        </p:spPr>
        <p:txBody>
          <a:bodyPr rtlCol="0" wrap="square">
            <a:spAutoFit/>
          </a:bodyPr>
          <a:p>
            <a:pPr indent="-285750" marL="285750">
              <a:buFont typeface="Wingdings" pitchFamily="2" charset="2"/>
              <a:buChar char="Ø"/>
            </a:pPr>
            <a:r>
              <a:rPr dirty="0" sz="3200" lang="en-US">
                <a:solidFill>
                  <a:srgbClr val="98CC00"/>
                </a:solidFill>
                <a:latin typeface="NikoshBAN" pitchFamily="2" charset="0"/>
                <a:cs typeface="NikoshBAN" pitchFamily="2" charset="0"/>
              </a:rPr>
              <a:t>বাজার কি </a:t>
            </a:r>
            <a:r>
              <a:rPr dirty="0" sz="3200" lang="en-US" err="1">
                <a:solidFill>
                  <a:srgbClr val="98CC00"/>
                </a:solidFill>
                <a:latin typeface="NikoshBAN" pitchFamily="2" charset="0"/>
                <a:cs typeface="NikoshBAN" pitchFamily="2" charset="0"/>
              </a:rPr>
              <a:t>তা</a:t>
            </a:r>
            <a:r>
              <a:rPr dirty="0" sz="3200" lang="en-US">
                <a:solidFill>
                  <a:srgbClr val="98CC00"/>
                </a:solidFill>
                <a:latin typeface="NikoshBAN" pitchFamily="2" charset="0"/>
                <a:cs typeface="NikoshBAN" pitchFamily="2" charset="0"/>
              </a:rPr>
              <a:t> </a:t>
            </a:r>
            <a:r>
              <a:rPr dirty="0" sz="3200" lang="en-US" err="1">
                <a:solidFill>
                  <a:srgbClr val="98CC00"/>
                </a:solidFill>
                <a:latin typeface="NikoshBAN" pitchFamily="2" charset="0"/>
                <a:cs typeface="NikoshBAN" pitchFamily="2" charset="0"/>
              </a:rPr>
              <a:t>বলতে</a:t>
            </a:r>
            <a:r>
              <a:rPr dirty="0" sz="3200" lang="en-US">
                <a:solidFill>
                  <a:srgbClr val="98CC00"/>
                </a:solidFill>
                <a:latin typeface="NikoshBAN" pitchFamily="2" charset="0"/>
                <a:cs typeface="NikoshBAN" pitchFamily="2" charset="0"/>
              </a:rPr>
              <a:t> </a:t>
            </a:r>
            <a:r>
              <a:rPr dirty="0" sz="3200" lang="en-US" err="1">
                <a:solidFill>
                  <a:srgbClr val="98CC00"/>
                </a:solidFill>
                <a:latin typeface="NikoshBAN" pitchFamily="2" charset="0"/>
                <a:cs typeface="NikoshBAN" pitchFamily="2" charset="0"/>
              </a:rPr>
              <a:t>পারবে</a:t>
            </a:r>
            <a:r>
              <a:rPr dirty="0" sz="3200" lang="en-US">
                <a:solidFill>
                  <a:srgbClr val="98CC00"/>
                </a:solidFill>
                <a:latin typeface="NikoshBAN" pitchFamily="2" charset="0"/>
                <a:cs typeface="NikoshBAN" pitchFamily="2" charset="0"/>
              </a:rPr>
              <a:t>।</a:t>
            </a:r>
            <a:endParaRPr dirty="0" sz="3200" lang="en-US">
              <a:solidFill>
                <a:srgbClr val="98CC00"/>
              </a:solidFill>
              <a:latin typeface="NikoshBAN" pitchFamily="2" charset="0"/>
              <a:cs typeface="NikoshBAN" pitchFamily="2" charset="0"/>
            </a:endParaRPr>
          </a:p>
        </p:txBody>
      </p:sp>
      <p:sp>
        <p:nvSpPr>
          <p:cNvPr id="1048622" name="TextBox 8"/>
          <p:cNvSpPr txBox="1"/>
          <p:nvPr/>
        </p:nvSpPr>
        <p:spPr>
          <a:xfrm>
            <a:off x="762000" y="3578822"/>
            <a:ext cx="7287673" cy="1056639"/>
          </a:xfrm>
          <a:prstGeom prst="rect"/>
          <a:solidFill>
            <a:srgbClr val="6600CC"/>
          </a:solidFill>
        </p:spPr>
        <p:txBody>
          <a:bodyPr rtlCol="0" wrap="square">
            <a:spAutoFit/>
          </a:bodyPr>
          <a:p>
            <a:pPr indent="-285750" marL="285750">
              <a:buFont typeface="Wingdings" pitchFamily="2" charset="2"/>
              <a:buChar char="Ø"/>
            </a:pPr>
            <a:r>
              <a:rPr dirty="0" sz="3200" lang="en-US">
                <a:solidFill>
                  <a:srgbClr val="FFFF00"/>
                </a:solidFill>
                <a:latin typeface="NikoshBAN" pitchFamily="2" charset="0"/>
                <a:cs typeface="NikoshBAN" pitchFamily="2" charset="0"/>
              </a:rPr>
              <a:t>বাজারের </a:t>
            </a:r>
            <a:r>
              <a:rPr dirty="0" sz="3200" lang="en-US" err="1">
                <a:solidFill>
                  <a:srgbClr val="FFFF00"/>
                </a:solidFill>
                <a:latin typeface="NikoshBAN" pitchFamily="2" charset="0"/>
                <a:cs typeface="NikoshBAN" pitchFamily="2" charset="0"/>
              </a:rPr>
              <a:t>শ্রেণী</a:t>
            </a:r>
            <a:r>
              <a:rPr dirty="0" sz="3200" lang="en-US">
                <a:solidFill>
                  <a:srgbClr val="FFFF00"/>
                </a:solidFill>
                <a:latin typeface="NikoshBAN" pitchFamily="2" charset="0"/>
                <a:cs typeface="NikoshBAN" pitchFamily="2" charset="0"/>
              </a:rPr>
              <a:t> বিভাগ </a:t>
            </a:r>
            <a:r>
              <a:rPr dirty="0" sz="3200" lang="en-US" err="1">
                <a:solidFill>
                  <a:srgbClr val="FFFF00"/>
                </a:solidFill>
                <a:latin typeface="NikoshBAN" pitchFamily="2" charset="0"/>
                <a:cs typeface="NikoshBAN" pitchFamily="2" charset="0"/>
              </a:rPr>
              <a:t>বর্ণনা</a:t>
            </a:r>
            <a:r>
              <a:rPr dirty="0" sz="3200" lang="en-US">
                <a:solidFill>
                  <a:srgbClr val="FFFF00"/>
                </a:solidFill>
                <a:latin typeface="NikoshBAN" pitchFamily="2" charset="0"/>
                <a:cs typeface="NikoshBAN" pitchFamily="2" charset="0"/>
              </a:rPr>
              <a:t> </a:t>
            </a:r>
            <a:r>
              <a:rPr dirty="0" sz="3200" lang="en-US" err="1">
                <a:solidFill>
                  <a:srgbClr val="FFFF00"/>
                </a:solidFill>
                <a:latin typeface="NikoshBAN" pitchFamily="2" charset="0"/>
                <a:cs typeface="NikoshBAN" pitchFamily="2" charset="0"/>
              </a:rPr>
              <a:t>করতে</a:t>
            </a:r>
            <a:r>
              <a:rPr dirty="0" sz="3200" lang="en-US">
                <a:solidFill>
                  <a:srgbClr val="FFFF00"/>
                </a:solidFill>
                <a:latin typeface="NikoshBAN" pitchFamily="2" charset="0"/>
                <a:cs typeface="NikoshBAN" pitchFamily="2" charset="0"/>
              </a:rPr>
              <a:t> </a:t>
            </a:r>
            <a:r>
              <a:rPr dirty="0" sz="3200" lang="en-US" err="1">
                <a:solidFill>
                  <a:srgbClr val="FFFF00"/>
                </a:solidFill>
                <a:latin typeface="NikoshBAN" pitchFamily="2" charset="0"/>
                <a:cs typeface="NikoshBAN" pitchFamily="2" charset="0"/>
              </a:rPr>
              <a:t>পারবে</a:t>
            </a:r>
            <a:r>
              <a:rPr dirty="0" sz="3200" lang="en-US">
                <a:solidFill>
                  <a:srgbClr val="FFFF00"/>
                </a:solidFill>
                <a:latin typeface="NikoshBAN" pitchFamily="2" charset="0"/>
                <a:cs typeface="NikoshBAN" pitchFamily="2" charset="0"/>
              </a:rPr>
              <a:t>।</a:t>
            </a:r>
            <a:endParaRPr dirty="0" sz="3200" lang="en-US">
              <a:solidFill>
                <a:srgbClr val="FFFF00"/>
              </a:solidFill>
              <a:latin typeface="NikoshBAN" pitchFamily="2" charset="0"/>
              <a:cs typeface="NikoshBAN" pitchFamily="2" charset="0"/>
            </a:endParaRPr>
          </a:p>
        </p:txBody>
      </p:sp>
      <p:sp>
        <p:nvSpPr>
          <p:cNvPr id="1048623" name=""/>
          <p:cNvSpPr/>
          <p:nvPr/>
        </p:nvSpPr>
        <p:spPr>
          <a:xfrm>
            <a:off x="21609" y="0"/>
            <a:ext cx="8910722" cy="2172923"/>
          </a:xfrm>
          <a:prstGeom prst="ellipseRibbon2"/>
          <a:solidFill>
            <a:srgbClr val="98CC00"/>
          </a:solidFill>
          <a:ln w="25400">
            <a:solidFill>
              <a:srgbClr val="666666"/>
            </a:solidFill>
          </a:ln>
        </p:spPr>
        <p:txBody>
          <a:bodyPr anchor="ctr"/>
          <a:p>
            <a:pPr algn="ctr"/>
            <a:r>
              <a:rPr b="1" dirty="0" sz="8800" lang="en-US"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algn="tl" blurRad="50800" rotWithShape="0">
                    <a:srgbClr val="000000"/>
                  </a:outerShdw>
                </a:effectLst>
                <a:latin typeface="NikoshBAN" pitchFamily="2" charset="0"/>
                <a:cs typeface="NikoshBAN" pitchFamily="2" charset="0"/>
              </a:rPr>
              <a:t>শিখনফল</a:t>
            </a:r>
            <a:endParaRPr b="1" dirty="0" sz="8800" lang="en-US">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algn="tl" blurRad="50800" rotWithShape="0">
                  <a:srgbClr val="000000"/>
                </a:outerShdw>
              </a:effectLst>
              <a:latin typeface="NikoshBAN" pitchFamily="2" charset="0"/>
              <a:cs typeface="NikoshBAN" pitchFamily="2" charset="0"/>
            </a:endParaRPr>
          </a:p>
          <a:p>
            <a:pPr algn="ctr"/>
            <a:endParaRPr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3900">
        <p14:glitter dir="l" pattern="hexagon"/>
      </p:transition>
    </mc:Choice>
    <mc:Fallback>
      <p:transition spd="slow">
        <p:fade/>
      </p:transition>
    </mc:Fallback>
  </mc:AlternateContent>
  <p:timing>
    <p:tnLst>
      <p:par>
        <p:cTn dur="indefinite" id="1" nodeType="tmRoot" restart="never">
          <p:childTnLst>
            <p:seq concurrent="1" nextAc="seek">
              <p:cTn dur="indefinite" id="2" nodeType="mainSeq">
                <p:childTnLst>
                  <p:par>
                    <p:cTn fill="hold" id="9">
                      <p:stCondLst>
                        <p:cond delay="indefinite"/>
                      </p:stCondLst>
                      <p:childTnLst>
                        <p:par>
                          <p:cTn fill="hold" id="10">
                            <p:stCondLst>
                              <p:cond delay="0"/>
                            </p:stCondLst>
                            <p:childTnLst>
                              <p:par>
                                <p:cTn fill="hold" grpId="0" id="11" nodeType="clickEffect" presetClass="entr" presetID="2" presetSubtype="4">
                                  <p:stCondLst>
                                    <p:cond delay="0"/>
                                  </p:stCondLst>
                                  <p:childTnLst>
                                    <p:set>
                                      <p:cBhvr>
                                        <p:cTn dur="1" fill="hold" id="12">
                                          <p:stCondLst>
                                            <p:cond delay="0"/>
                                          </p:stCondLst>
                                        </p:cTn>
                                        <p:tgtEl>
                                          <p:spTgt spid="1048621"/>
                                        </p:tgtEl>
                                        <p:attrNameLst>
                                          <p:attrName>style.visibility</p:attrName>
                                        </p:attrNameLst>
                                      </p:cBhvr>
                                      <p:to>
                                        <p:strVal val="visible"/>
                                      </p:to>
                                    </p:set>
                                    <p:anim calcmode="lin" valueType="num">
                                      <p:cBhvr additive="base">
                                        <p:cTn dur="500" fill="hold" id="13"/>
                                        <p:tgtEl>
                                          <p:spTgt spid="1048621"/>
                                        </p:tgtEl>
                                        <p:attrNameLst>
                                          <p:attrName>ppt_x</p:attrName>
                                        </p:attrNameLst>
                                      </p:cBhvr>
                                      <p:tavLst>
                                        <p:tav tm="0">
                                          <p:val>
                                            <p:strVal val="#ppt_x"/>
                                          </p:val>
                                        </p:tav>
                                        <p:tav tm="100000">
                                          <p:val>
                                            <p:strVal val="#ppt_x"/>
                                          </p:val>
                                        </p:tav>
                                      </p:tavLst>
                                    </p:anim>
                                    <p:anim calcmode="lin" valueType="num">
                                      <p:cBhvr additive="base">
                                        <p:cTn dur="500" fill="hold" id="14"/>
                                        <p:tgtEl>
                                          <p:spTgt spid="1048621"/>
                                        </p:tgtEl>
                                        <p:attrNameLst>
                                          <p:attrName>ppt_y</p:attrName>
                                        </p:attrNameLst>
                                      </p:cBhvr>
                                      <p:tavLst>
                                        <p:tav tm="0">
                                          <p:val>
                                            <p:strVal val="1+#ppt_h/2"/>
                                          </p:val>
                                        </p:tav>
                                        <p:tav tm="100000">
                                          <p:val>
                                            <p:strVal val="#ppt_y"/>
                                          </p:val>
                                        </p:tav>
                                      </p:tavLst>
                                    </p:anim>
                                  </p:childTnLst>
                                </p:cTn>
                              </p:par>
                            </p:childTnLst>
                          </p:cTn>
                        </p:par>
                      </p:childTnLst>
                    </p:cTn>
                  </p:par>
                  <p:par>
                    <p:cTn fill="hold" id="15">
                      <p:stCondLst>
                        <p:cond delay="indefinite"/>
                      </p:stCondLst>
                      <p:childTnLst>
                        <p:par>
                          <p:cTn fill="hold" id="16">
                            <p:stCondLst>
                              <p:cond delay="0"/>
                            </p:stCondLst>
                            <p:childTnLst>
                              <p:par>
                                <p:cTn fill="hold" grpId="0" id="17" nodeType="clickEffect" presetClass="entr" presetID="2" presetSubtype="4">
                                  <p:stCondLst>
                                    <p:cond delay="0"/>
                                  </p:stCondLst>
                                  <p:childTnLst>
                                    <p:set>
                                      <p:cBhvr>
                                        <p:cTn dur="1" fill="hold" id="18">
                                          <p:stCondLst>
                                            <p:cond delay="0"/>
                                          </p:stCondLst>
                                        </p:cTn>
                                        <p:tgtEl>
                                          <p:spTgt spid="1048622"/>
                                        </p:tgtEl>
                                        <p:attrNameLst>
                                          <p:attrName>style.visibility</p:attrName>
                                        </p:attrNameLst>
                                      </p:cBhvr>
                                      <p:to>
                                        <p:strVal val="visible"/>
                                      </p:to>
                                    </p:set>
                                    <p:anim calcmode="lin" valueType="num">
                                      <p:cBhvr additive="base">
                                        <p:cTn dur="500" fill="hold" id="19"/>
                                        <p:tgtEl>
                                          <p:spTgt spid="1048622"/>
                                        </p:tgtEl>
                                        <p:attrNameLst>
                                          <p:attrName>ppt_x</p:attrName>
                                        </p:attrNameLst>
                                      </p:cBhvr>
                                      <p:tavLst>
                                        <p:tav tm="0">
                                          <p:val>
                                            <p:strVal val="#ppt_x"/>
                                          </p:val>
                                        </p:tav>
                                        <p:tav tm="100000">
                                          <p:val>
                                            <p:strVal val="#ppt_x"/>
                                          </p:val>
                                        </p:tav>
                                      </p:tavLst>
                                    </p:anim>
                                    <p:anim calcmode="lin" valueType="num">
                                      <p:cBhvr additive="base">
                                        <p:cTn dur="500" fill="hold" id="20"/>
                                        <p:tgtEl>
                                          <p:spTgt spid="10486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21" grpId="0"/>
      <p:bldP spid="10486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624" name="Date Placeholder 1"/>
          <p:cNvSpPr>
            <a:spLocks noGrp="1"/>
          </p:cNvSpPr>
          <p:nvPr>
            <p:ph type="dt" sz="half" idx="10"/>
          </p:nvPr>
        </p:nvSpPr>
        <p:spPr/>
        <p:txBody>
          <a:bodyPr/>
          <a:p>
            <a:fld id="{E526485E-1854-4897-82DC-0C75BF15F8DE}" type="datetime1">
              <a:rPr lang="en-US" smtClean="0"/>
              <a:t>4/25/2019</a:t>
            </a:fld>
            <a:endParaRPr lang="en-US"/>
          </a:p>
        </p:txBody>
      </p:sp>
      <p:sp>
        <p:nvSpPr>
          <p:cNvPr id="1048625"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626" name="Slide Number Placeholder 3"/>
          <p:cNvSpPr>
            <a:spLocks noGrp="1"/>
          </p:cNvSpPr>
          <p:nvPr>
            <p:ph type="sldNum" sz="quarter" idx="12"/>
          </p:nvPr>
        </p:nvSpPr>
        <p:spPr/>
        <p:txBody>
          <a:bodyPr/>
          <a:p>
            <a:fld id="{B6F15528-21DE-4FAA-801E-634DDDAF4B2B}" type="slidenum">
              <a:rPr lang="en-US" smtClean="0"/>
              <a:t>7</a:t>
            </a:fld>
            <a:endParaRPr lang="en-US"/>
          </a:p>
        </p:txBody>
      </p:sp>
      <p:sp>
        <p:nvSpPr>
          <p:cNvPr id="1048627" name="TextBox 4"/>
          <p:cNvSpPr txBox="1"/>
          <p:nvPr/>
        </p:nvSpPr>
        <p:spPr>
          <a:xfrm>
            <a:off x="58572" y="28433"/>
            <a:ext cx="9029700" cy="2606041"/>
          </a:xfrm>
          <a:prstGeom prst="rect"/>
          <a:solidFill>
            <a:srgbClr val="FFFFFF"/>
          </a:solidFill>
        </p:spPr>
        <p:txBody>
          <a:bodyPr rtlCol="0" wrap="square">
            <a:spAutoFit/>
          </a:bodyPr>
          <a:p>
            <a:pPr algn="ctr"/>
            <a:r>
              <a:rPr dirty="0" sz="2800" lang="en-US">
                <a:solidFill>
                  <a:srgbClr val="0070C0"/>
                </a:solidFill>
                <a:latin typeface="NikoshBAN" pitchFamily="2" charset="0"/>
                <a:cs typeface="NikoshBAN" pitchFamily="2" charset="0"/>
              </a:rPr>
              <a:t>বাজারের সংজ্ঞা:</a:t>
            </a:r>
            <a:endParaRPr dirty="0" sz="2800" lang="en-US">
              <a:solidFill>
                <a:srgbClr val="0070C0"/>
              </a:solidFill>
              <a:latin typeface="NikoshBAN" pitchFamily="2" charset="0"/>
              <a:cs typeface="NikoshBAN" pitchFamily="2" charset="0"/>
            </a:endParaRPr>
          </a:p>
          <a:p>
            <a:r>
              <a:rPr dirty="0" sz="2800" lang="en-US" err="1">
                <a:solidFill>
                  <a:srgbClr val="0070C0"/>
                </a:solidFill>
                <a:latin typeface="NikoshBAN" pitchFamily="2" charset="0"/>
                <a:cs typeface="NikoshBAN" pitchFamily="2" charset="0"/>
              </a:rPr>
              <a:t>সাধারণত</a:t>
            </a:r>
            <a:r>
              <a:rPr dirty="0" sz="2800" lang="en-US">
                <a:solidFill>
                  <a:srgbClr val="0070C0"/>
                </a:solidFill>
                <a:latin typeface="NikoshBAN" pitchFamily="2" charset="0"/>
                <a:cs typeface="NikoshBAN" pitchFamily="2" charset="0"/>
              </a:rPr>
              <a:t>  বাজার </a:t>
            </a:r>
            <a:r>
              <a:rPr dirty="0" sz="2800" lang="en-US" err="1">
                <a:solidFill>
                  <a:srgbClr val="0070C0"/>
                </a:solidFill>
                <a:latin typeface="NikoshBAN" pitchFamily="2" charset="0"/>
                <a:cs typeface="NikoshBAN" pitchFamily="2" charset="0"/>
              </a:rPr>
              <a:t>বলতে</a:t>
            </a:r>
            <a:r>
              <a:rPr dirty="0" sz="2800" lang="en-US">
                <a:solidFill>
                  <a:srgbClr val="0070C0"/>
                </a:solidFill>
                <a:latin typeface="NikoshBAN" pitchFamily="2" charset="0"/>
                <a:cs typeface="NikoshBAN" pitchFamily="2" charset="0"/>
              </a:rPr>
              <a:t> </a:t>
            </a:r>
            <a:r>
              <a:rPr dirty="0" sz="2800" lang="en-US">
                <a:solidFill>
                  <a:srgbClr val="0070C0"/>
                </a:solidFill>
                <a:latin typeface="NikoshBAN" pitchFamily="2" charset="0"/>
                <a:cs typeface="NikoshBAN" pitchFamily="2" charset="0"/>
              </a:rPr>
              <a:t>আমরা</a:t>
            </a:r>
            <a:r>
              <a:rPr dirty="0" sz="2800" lang="en-US">
                <a:solidFill>
                  <a:srgbClr val="0070C0"/>
                </a:solidFill>
                <a:latin typeface="NikoshBAN" pitchFamily="2" charset="0"/>
                <a:cs typeface="NikoshBAN" pitchFamily="2" charset="0"/>
              </a:rPr>
              <a:t> </a:t>
            </a:r>
            <a:r>
              <a:rPr dirty="0" sz="2800" lang="en-US">
                <a:solidFill>
                  <a:srgbClr val="0070C0"/>
                </a:solidFill>
                <a:latin typeface="NikoshBAN" pitchFamily="2" charset="0"/>
                <a:cs typeface="NikoshBAN" pitchFamily="2" charset="0"/>
              </a:rPr>
              <a:t>কোন </a:t>
            </a:r>
            <a:r>
              <a:rPr dirty="0" sz="2800" lang="en-US" err="1">
                <a:solidFill>
                  <a:srgbClr val="0070C0"/>
                </a:solidFill>
                <a:latin typeface="NikoshBAN" pitchFamily="2" charset="0"/>
                <a:cs typeface="NikoshBAN" pitchFamily="2" charset="0"/>
              </a:rPr>
              <a:t>স্থানকে</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বুঝ</a:t>
            </a:r>
            <a:r>
              <a:rPr dirty="0" sz="2800" lang="en-US" err="1">
                <a:solidFill>
                  <a:srgbClr val="0070C0"/>
                </a:solidFill>
                <a:latin typeface="NikoshBAN" pitchFamily="2" charset="0"/>
                <a:cs typeface="NikoshBAN" pitchFamily="2" charset="0"/>
              </a:rPr>
              <a:t>ি</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কিন্তু</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অর্থনীতিতে</a:t>
            </a:r>
            <a:r>
              <a:rPr dirty="0" sz="2800" lang="en-US">
                <a:solidFill>
                  <a:srgbClr val="0070C0"/>
                </a:solidFill>
                <a:latin typeface="NikoshBAN" pitchFamily="2" charset="0"/>
                <a:cs typeface="NikoshBAN" pitchFamily="2" charset="0"/>
              </a:rPr>
              <a:t> বাজার </a:t>
            </a:r>
            <a:r>
              <a:rPr dirty="0" sz="2800" lang="en-US" err="1">
                <a:solidFill>
                  <a:srgbClr val="0070C0"/>
                </a:solidFill>
                <a:latin typeface="NikoshBAN" pitchFamily="2" charset="0"/>
                <a:cs typeface="NikoshBAN" pitchFamily="2" charset="0"/>
              </a:rPr>
              <a:t>বলতে</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শুধু</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স্থানকে</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বুঝায়</a:t>
            </a:r>
            <a:r>
              <a:rPr dirty="0" sz="2800" lang="en-US" err="1">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না</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অ</a:t>
            </a:r>
            <a:r>
              <a:rPr dirty="0" sz="2800" lang="en-US" err="1">
                <a:solidFill>
                  <a:srgbClr val="0070C0"/>
                </a:solidFill>
                <a:latin typeface="NikoshBAN" pitchFamily="2" charset="0"/>
                <a:cs typeface="NikoshBAN" pitchFamily="2" charset="0"/>
              </a:rPr>
              <a:t>র</a:t>
            </a:r>
            <a:r>
              <a:rPr dirty="0" sz="2800" lang="en-US" err="1">
                <a:solidFill>
                  <a:srgbClr val="0070C0"/>
                </a:solidFill>
                <a:latin typeface="NikoshBAN" pitchFamily="2" charset="0"/>
                <a:cs typeface="NikoshBAN" pitchFamily="2" charset="0"/>
              </a:rPr>
              <a:t>্</a:t>
            </a:r>
            <a:r>
              <a:rPr dirty="0" sz="2800" lang="en-US" err="1">
                <a:solidFill>
                  <a:srgbClr val="0070C0"/>
                </a:solidFill>
                <a:latin typeface="NikoshBAN" pitchFamily="2" charset="0"/>
                <a:cs typeface="NikoshBAN" pitchFamily="2" charset="0"/>
              </a:rPr>
              <a:t>থ</a:t>
            </a:r>
            <a:r>
              <a:rPr dirty="0" sz="2800" lang="en-US" err="1">
                <a:solidFill>
                  <a:srgbClr val="0070C0"/>
                </a:solidFill>
                <a:latin typeface="NikoshBAN" pitchFamily="2" charset="0"/>
                <a:cs typeface="NikoshBAN" pitchFamily="2" charset="0"/>
              </a:rPr>
              <a:t>ন</a:t>
            </a:r>
            <a:r>
              <a:rPr dirty="0" sz="2800" lang="en-US" err="1">
                <a:solidFill>
                  <a:srgbClr val="0070C0"/>
                </a:solidFill>
                <a:latin typeface="NikoshBAN" pitchFamily="2" charset="0"/>
                <a:cs typeface="NikoshBAN" pitchFamily="2" charset="0"/>
              </a:rPr>
              <a:t>ীত</a:t>
            </a:r>
            <a:r>
              <a:rPr dirty="0" sz="2800" lang="en-US" err="1">
                <a:solidFill>
                  <a:srgbClr val="0070C0"/>
                </a:solidFill>
                <a:latin typeface="NikoshBAN" pitchFamily="2" charset="0"/>
                <a:cs typeface="NikoshBAN" pitchFamily="2" charset="0"/>
              </a:rPr>
              <a:t>ত</a:t>
            </a:r>
            <a:r>
              <a:rPr dirty="0" sz="2800" lang="en-US" err="1">
                <a:solidFill>
                  <a:srgbClr val="0070C0"/>
                </a:solidFill>
                <a:latin typeface="NikoshBAN" pitchFamily="2" charset="0"/>
                <a:cs typeface="NikoshBAN" pitchFamily="2" charset="0"/>
              </a:rPr>
              <a:t>ে</a:t>
            </a:r>
            <a:r>
              <a:rPr dirty="0" sz="2800" lang="en-US" err="1">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ক</a:t>
            </a:r>
            <a:r>
              <a:rPr dirty="0" sz="2800" lang="en-US" err="1">
                <a:solidFill>
                  <a:srgbClr val="0070C0"/>
                </a:solidFill>
                <a:latin typeface="NikoshBAN" pitchFamily="2" charset="0"/>
                <a:cs typeface="NikoshBAN" pitchFamily="2" charset="0"/>
              </a:rPr>
              <a:t>ো</a:t>
            </a:r>
            <a:r>
              <a:rPr dirty="0" sz="2800" lang="en-US" err="1">
                <a:solidFill>
                  <a:srgbClr val="0070C0"/>
                </a:solidFill>
                <a:latin typeface="NikoshBAN" pitchFamily="2" charset="0"/>
                <a:cs typeface="NikoshBAN" pitchFamily="2" charset="0"/>
              </a:rPr>
              <a:t>ন</a:t>
            </a:r>
            <a:r>
              <a:rPr dirty="0" sz="2800" lang="en-US" err="1">
                <a:solidFill>
                  <a:srgbClr val="0070C0"/>
                </a:solidFill>
                <a:latin typeface="NikoshBAN" pitchFamily="2" charset="0"/>
                <a:cs typeface="NikoshBAN" pitchFamily="2" charset="0"/>
              </a:rPr>
              <a:t>ো</a:t>
            </a:r>
            <a:r>
              <a:rPr dirty="0" sz="2800" lang="en-US" err="1">
                <a:solidFill>
                  <a:srgbClr val="0070C0"/>
                </a:solidFill>
                <a:latin typeface="NikoshBAN" pitchFamily="2" charset="0"/>
                <a:cs typeface="NikoshBAN" pitchFamily="2" charset="0"/>
              </a:rPr>
              <a:t> </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নির্দিষ্ট</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সময়ে</a:t>
            </a:r>
            <a:r>
              <a:rPr dirty="0" sz="2800" lang="en-US">
                <a:solidFill>
                  <a:srgbClr val="0070C0"/>
                </a:solidFill>
                <a:latin typeface="NikoshBAN" pitchFamily="2" charset="0"/>
                <a:cs typeface="NikoshBAN" pitchFamily="2" charset="0"/>
              </a:rPr>
              <a:t> কোন</a:t>
            </a:r>
            <a:r>
              <a:rPr dirty="0" sz="2800" lang="en-US">
                <a:solidFill>
                  <a:srgbClr val="0070C0"/>
                </a:solidFill>
                <a:latin typeface="NikoshBAN" pitchFamily="2" charset="0"/>
                <a:cs typeface="NikoshBAN" pitchFamily="2" charset="0"/>
              </a:rPr>
              <a:t>ো</a:t>
            </a:r>
            <a:r>
              <a:rPr dirty="0" sz="2800" lang="en-US">
                <a:solidFill>
                  <a:srgbClr val="0070C0"/>
                </a:solidFill>
                <a:latin typeface="NikoshBAN" pitchFamily="2" charset="0"/>
                <a:cs typeface="NikoshBAN" pitchFamily="2" charset="0"/>
              </a:rPr>
              <a:t> </a:t>
            </a:r>
            <a:r>
              <a:rPr dirty="0" sz="2800" lang="en-US">
                <a:solidFill>
                  <a:srgbClr val="0070C0"/>
                </a:solidFill>
                <a:latin typeface="NikoshBAN" pitchFamily="2" charset="0"/>
                <a:cs typeface="NikoshBAN" pitchFamily="2" charset="0"/>
              </a:rPr>
              <a:t>ন</a:t>
            </a:r>
            <a:r>
              <a:rPr dirty="0" sz="2800" lang="en-US">
                <a:solidFill>
                  <a:srgbClr val="0070C0"/>
                </a:solidFill>
                <a:latin typeface="NikoshBAN" pitchFamily="2" charset="0"/>
                <a:cs typeface="NikoshBAN" pitchFamily="2" charset="0"/>
              </a:rPr>
              <a:t>ি</a:t>
            </a:r>
            <a:r>
              <a:rPr dirty="0" sz="2800" lang="en-US">
                <a:solidFill>
                  <a:srgbClr val="0070C0"/>
                </a:solidFill>
                <a:latin typeface="NikoshBAN" pitchFamily="2" charset="0"/>
                <a:cs typeface="NikoshBAN" pitchFamily="2" charset="0"/>
              </a:rPr>
              <a:t>র</a:t>
            </a:r>
            <a:r>
              <a:rPr dirty="0" sz="2800" lang="en-US">
                <a:solidFill>
                  <a:srgbClr val="0070C0"/>
                </a:solidFill>
                <a:latin typeface="NikoshBAN" pitchFamily="2" charset="0"/>
                <a:cs typeface="NikoshBAN" pitchFamily="2" charset="0"/>
              </a:rPr>
              <a:t>্</a:t>
            </a:r>
            <a:r>
              <a:rPr dirty="0" sz="2800" lang="en-US">
                <a:solidFill>
                  <a:srgbClr val="0070C0"/>
                </a:solidFill>
                <a:latin typeface="NikoshBAN" pitchFamily="2" charset="0"/>
                <a:cs typeface="NikoshBAN" pitchFamily="2" charset="0"/>
              </a:rPr>
              <a:t>দ</a:t>
            </a:r>
            <a:r>
              <a:rPr dirty="0" sz="2800" lang="en-US">
                <a:solidFill>
                  <a:srgbClr val="0070C0"/>
                </a:solidFill>
                <a:latin typeface="NikoshBAN" pitchFamily="2" charset="0"/>
                <a:cs typeface="NikoshBAN" pitchFamily="2" charset="0"/>
              </a:rPr>
              <a:t>িষ্ট</a:t>
            </a:r>
            <a:r>
              <a:rPr dirty="0" sz="2800" lang="en-US">
                <a:solidFill>
                  <a:srgbClr val="0070C0"/>
                </a:solidFill>
                <a:latin typeface="NikoshBAN" pitchFamily="2" charset="0"/>
                <a:cs typeface="NikoshBAN" pitchFamily="2" charset="0"/>
              </a:rPr>
              <a:t> </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পন্য</a:t>
            </a:r>
            <a:r>
              <a:rPr dirty="0" sz="2800" lang="en-US">
                <a:solidFill>
                  <a:srgbClr val="0070C0"/>
                </a:solidFill>
                <a:latin typeface="NikoshBAN" pitchFamily="2" charset="0"/>
                <a:cs typeface="NikoshBAN" pitchFamily="2" charset="0"/>
              </a:rPr>
              <a:t> বা </a:t>
            </a:r>
            <a:r>
              <a:rPr dirty="0" sz="2800" lang="en-US" err="1">
                <a:solidFill>
                  <a:srgbClr val="0070C0"/>
                </a:solidFill>
                <a:latin typeface="NikoshBAN" pitchFamily="2" charset="0"/>
                <a:cs typeface="NikoshBAN" pitchFamily="2" charset="0"/>
              </a:rPr>
              <a:t>সেবা</a:t>
            </a:r>
            <a:r>
              <a:rPr dirty="0" sz="2800" lang="en-US">
                <a:solidFill>
                  <a:srgbClr val="0070C0"/>
                </a:solidFill>
                <a:latin typeface="NikoshBAN" pitchFamily="2" charset="0"/>
                <a:cs typeface="NikoshBAN" pitchFamily="2" charset="0"/>
              </a:rPr>
              <a:t> বা কোন </a:t>
            </a:r>
            <a:r>
              <a:rPr dirty="0" sz="2800" lang="en-US" err="1">
                <a:solidFill>
                  <a:srgbClr val="0070C0"/>
                </a:solidFill>
                <a:latin typeface="NikoshBAN" pitchFamily="2" charset="0"/>
                <a:cs typeface="NikoshBAN" pitchFamily="2" charset="0"/>
              </a:rPr>
              <a:t>সম্পদ</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ক্রেতা</a:t>
            </a:r>
            <a:r>
              <a:rPr dirty="0" sz="2800" lang="en-US" err="1">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ও</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বিক্রেতার</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মধ্যে</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দরকষাকষি</a:t>
            </a:r>
            <a:r>
              <a:rPr dirty="0" sz="2800" lang="en-US" err="1">
                <a:solidFill>
                  <a:srgbClr val="0070C0"/>
                </a:solidFill>
                <a:latin typeface="NikoshBAN" pitchFamily="2" charset="0"/>
                <a:cs typeface="NikoshBAN" pitchFamily="2" charset="0"/>
              </a:rPr>
              <a:t>র</a:t>
            </a:r>
            <a:r>
              <a:rPr dirty="0" sz="2800" lang="en-US" err="1">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ম</a:t>
            </a:r>
            <a:r>
              <a:rPr dirty="0" sz="2800" lang="en-US" err="1">
                <a:solidFill>
                  <a:srgbClr val="0070C0"/>
                </a:solidFill>
                <a:latin typeface="NikoshBAN" pitchFamily="2" charset="0"/>
                <a:cs typeface="NikoshBAN" pitchFamily="2" charset="0"/>
              </a:rPr>
              <a:t>া</a:t>
            </a:r>
            <a:r>
              <a:rPr dirty="0" sz="2800" lang="en-US" err="1">
                <a:solidFill>
                  <a:srgbClr val="0070C0"/>
                </a:solidFill>
                <a:latin typeface="NikoshBAN" pitchFamily="2" charset="0"/>
                <a:cs typeface="NikoshBAN" pitchFamily="2" charset="0"/>
              </a:rPr>
              <a:t>ধ</a:t>
            </a:r>
            <a:r>
              <a:rPr dirty="0" sz="2800" lang="en-US" err="1">
                <a:solidFill>
                  <a:srgbClr val="0070C0"/>
                </a:solidFill>
                <a:latin typeface="NikoshBAN" pitchFamily="2" charset="0"/>
                <a:cs typeface="NikoshBAN" pitchFamily="2" charset="0"/>
              </a:rPr>
              <a:t>্য</a:t>
            </a:r>
            <a:r>
              <a:rPr dirty="0" sz="2800" lang="en-US" err="1">
                <a:solidFill>
                  <a:srgbClr val="0070C0"/>
                </a:solidFill>
                <a:latin typeface="NikoshBAN" pitchFamily="2" charset="0"/>
                <a:cs typeface="NikoshBAN" pitchFamily="2" charset="0"/>
              </a:rPr>
              <a:t>ম</a:t>
            </a:r>
            <a:r>
              <a:rPr dirty="0" sz="2800" lang="en-US" err="1">
                <a:solidFill>
                  <a:srgbClr val="0070C0"/>
                </a:solidFill>
                <a:latin typeface="NikoshBAN" pitchFamily="2" charset="0"/>
                <a:cs typeface="NikoshBAN" pitchFamily="2" charset="0"/>
              </a:rPr>
              <a:t>ে</a:t>
            </a:r>
            <a:r>
              <a:rPr dirty="0" sz="2800" lang="en-US" err="1">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দাম</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নির্ধারণ</a:t>
            </a:r>
            <a:r>
              <a:rPr dirty="0" sz="2800" lang="en-US">
                <a:solidFill>
                  <a:srgbClr val="0070C0"/>
                </a:solidFill>
                <a:latin typeface="NikoshBAN" pitchFamily="2" charset="0"/>
                <a:cs typeface="NikoshBAN" pitchFamily="2" charset="0"/>
              </a:rPr>
              <a:t> </a:t>
            </a:r>
            <a:r>
              <a:rPr dirty="0" sz="2800" lang="en-US">
                <a:solidFill>
                  <a:srgbClr val="0070C0"/>
                </a:solidFill>
                <a:latin typeface="NikoshBAN" pitchFamily="2" charset="0"/>
                <a:cs typeface="NikoshBAN" pitchFamily="2" charset="0"/>
              </a:rPr>
              <a:t>হ</a:t>
            </a:r>
            <a:r>
              <a:rPr dirty="0" sz="2800" lang="en-US">
                <a:solidFill>
                  <a:srgbClr val="0070C0"/>
                </a:solidFill>
                <a:latin typeface="NikoshBAN" pitchFamily="2" charset="0"/>
                <a:cs typeface="NikoshBAN" pitchFamily="2" charset="0"/>
              </a:rPr>
              <a:t>য়</a:t>
            </a:r>
            <a:r>
              <a:rPr dirty="0" sz="2800" lang="en-US">
                <a:solidFill>
                  <a:srgbClr val="0070C0"/>
                </a:solidFill>
                <a:latin typeface="NikoshBAN" pitchFamily="2" charset="0"/>
                <a:cs typeface="NikoshBAN" pitchFamily="2" charset="0"/>
              </a:rPr>
              <a:t>ে</a:t>
            </a:r>
            <a:r>
              <a:rPr dirty="0" sz="2800" lang="en-US">
                <a:solidFill>
                  <a:srgbClr val="0070C0"/>
                </a:solidFill>
                <a:latin typeface="NikoshBAN" pitchFamily="2" charset="0"/>
                <a:cs typeface="NikoshBAN" pitchFamily="2" charset="0"/>
              </a:rPr>
              <a:t> </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ক্রয়</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বিক্রয়</a:t>
            </a:r>
            <a:r>
              <a:rPr dirty="0" sz="2800" lang="en-US">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হ</a:t>
            </a:r>
            <a:r>
              <a:rPr dirty="0" sz="2800" lang="en-US" err="1">
                <a:solidFill>
                  <a:srgbClr val="0070C0"/>
                </a:solidFill>
                <a:latin typeface="NikoshBAN" pitchFamily="2" charset="0"/>
                <a:cs typeface="NikoshBAN" pitchFamily="2" charset="0"/>
              </a:rPr>
              <a:t>ও</a:t>
            </a:r>
            <a:r>
              <a:rPr dirty="0" sz="2800" lang="en-US" err="1">
                <a:solidFill>
                  <a:srgbClr val="0070C0"/>
                </a:solidFill>
                <a:latin typeface="NikoshBAN" pitchFamily="2" charset="0"/>
                <a:cs typeface="NikoshBAN" pitchFamily="2" charset="0"/>
              </a:rPr>
              <a:t>য়</a:t>
            </a:r>
            <a:r>
              <a:rPr dirty="0" sz="2800" lang="en-US" err="1">
                <a:solidFill>
                  <a:srgbClr val="0070C0"/>
                </a:solidFill>
                <a:latin typeface="NikoshBAN" pitchFamily="2" charset="0"/>
                <a:cs typeface="NikoshBAN" pitchFamily="2" charset="0"/>
              </a:rPr>
              <a:t>া</a:t>
            </a:r>
            <a:r>
              <a:rPr dirty="0" sz="2800" lang="en-US" err="1">
                <a:solidFill>
                  <a:srgbClr val="0070C0"/>
                </a:solidFill>
                <a:latin typeface="NikoshBAN" pitchFamily="2" charset="0"/>
                <a:cs typeface="NikoshBAN" pitchFamily="2" charset="0"/>
              </a:rPr>
              <a:t>ক</a:t>
            </a:r>
            <a:r>
              <a:rPr dirty="0" sz="2800" lang="en-US" err="1">
                <a:solidFill>
                  <a:srgbClr val="0070C0"/>
                </a:solidFill>
                <a:latin typeface="NikoshBAN" pitchFamily="2" charset="0"/>
                <a:cs typeface="NikoshBAN" pitchFamily="2" charset="0"/>
              </a:rPr>
              <a:t>ে</a:t>
            </a:r>
            <a:r>
              <a:rPr dirty="0" sz="2800" lang="en-US" err="1">
                <a:solidFill>
                  <a:srgbClr val="0070C0"/>
                </a:solidFill>
                <a:latin typeface="NikoshBAN" pitchFamily="2" charset="0"/>
                <a:cs typeface="NikoshBAN" pitchFamily="2" charset="0"/>
              </a:rPr>
              <a:t> </a:t>
            </a:r>
            <a:r>
              <a:rPr dirty="0" sz="2800" lang="en-US" err="1">
                <a:solidFill>
                  <a:srgbClr val="0070C0"/>
                </a:solidFill>
                <a:latin typeface="NikoshBAN" pitchFamily="2" charset="0"/>
                <a:cs typeface="NikoshBAN" pitchFamily="2" charset="0"/>
              </a:rPr>
              <a:t>তাকে</a:t>
            </a:r>
            <a:r>
              <a:rPr dirty="0" sz="2800" lang="en-US">
                <a:solidFill>
                  <a:srgbClr val="0070C0"/>
                </a:solidFill>
                <a:latin typeface="NikoshBAN" pitchFamily="2" charset="0"/>
                <a:cs typeface="NikoshBAN" pitchFamily="2" charset="0"/>
              </a:rPr>
              <a:t> বাজার  </a:t>
            </a:r>
            <a:r>
              <a:rPr dirty="0" sz="2800" lang="en-US" err="1">
                <a:solidFill>
                  <a:srgbClr val="0070C0"/>
                </a:solidFill>
                <a:latin typeface="NikoshBAN" pitchFamily="2" charset="0"/>
                <a:cs typeface="NikoshBAN" pitchFamily="2" charset="0"/>
              </a:rPr>
              <a:t>বলে</a:t>
            </a:r>
            <a:r>
              <a:rPr dirty="0" sz="2800" lang="en-US">
                <a:solidFill>
                  <a:srgbClr val="0070C0"/>
                </a:solidFill>
                <a:latin typeface="NikoshBAN" pitchFamily="2" charset="0"/>
                <a:cs typeface="NikoshBAN" pitchFamily="2" charset="0"/>
              </a:rPr>
              <a:t>।</a:t>
            </a:r>
            <a:endParaRPr altLang="en-US" lang="zh-CN">
              <a:solidFill>
                <a:srgbClr val="0070C0"/>
              </a:solidFill>
            </a:endParaRPr>
          </a:p>
        </p:txBody>
      </p:sp>
      <p:pic>
        <p:nvPicPr>
          <p:cNvPr id="2097158" name="Picture 6"/>
          <p:cNvPicPr>
            <a:picLocks noChangeAspect="1"/>
          </p:cNvPicPr>
          <p:nvPr/>
        </p:nvPicPr>
        <p:blipFill>
          <a:blip xmlns:r="http://schemas.openxmlformats.org/officeDocument/2006/relationships" r:embed="rId1"/>
          <a:srcRect t="17850" b="17850"/>
          <a:stretch>
            <a:fillRect/>
          </a:stretch>
        </p:blipFill>
        <p:spPr>
          <a:xfrm>
            <a:off x="-274523" y="2984588"/>
            <a:ext cx="9548525" cy="3873411"/>
          </a:xfrm>
          <a:prstGeom prst="rect"/>
        </p:spPr>
      </p:pic>
    </p:spTree>
  </p:cSld>
  <p:clrMapOvr>
    <a:masterClrMapping/>
  </p:clrMapOvr>
  <p:transition spd="slow">
    <p:split dir="out" orient="vert"/>
  </p:transition>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048627"/>
                                        </p:tgtEl>
                                        <p:attrNameLst>
                                          <p:attrName>style.visibility</p:attrName>
                                        </p:attrNameLst>
                                      </p:cBhvr>
                                      <p:to>
                                        <p:strVal val="visible"/>
                                      </p:to>
                                    </p:set>
                                    <p:animEffect transition="in" filter="fade">
                                      <p:cBhvr>
                                        <p:cTn dur="1000" id="7"/>
                                        <p:tgtEl>
                                          <p:spTgt spid="1048627"/>
                                        </p:tgtEl>
                                      </p:cBhvr>
                                    </p:animEffect>
                                    <p:anim calcmode="lin" valueType="num">
                                      <p:cBhvr>
                                        <p:cTn dur="1000" fill="hold" id="8"/>
                                        <p:tgtEl>
                                          <p:spTgt spid="1048627"/>
                                        </p:tgtEl>
                                        <p:attrNameLst>
                                          <p:attrName>ppt_x</p:attrName>
                                        </p:attrNameLst>
                                      </p:cBhvr>
                                      <p:tavLst>
                                        <p:tav tm="0">
                                          <p:val>
                                            <p:strVal val="#ppt_x"/>
                                          </p:val>
                                        </p:tav>
                                        <p:tav tm="100000">
                                          <p:val>
                                            <p:strVal val="#ppt_x"/>
                                          </p:val>
                                        </p:tav>
                                      </p:tavLst>
                                    </p:anim>
                                    <p:anim calcmode="lin" valueType="num">
                                      <p:cBhvr>
                                        <p:cTn dur="1000" fill="hold" id="9"/>
                                        <p:tgtEl>
                                          <p:spTgt spid="1048627"/>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id="12" nodeType="clickEffect" presetClass="entr" presetID="42" presetSubtype="0">
                                  <p:stCondLst>
                                    <p:cond delay="0"/>
                                  </p:stCondLst>
                                  <p:childTnLst>
                                    <p:set>
                                      <p:cBhvr>
                                        <p:cTn dur="1" fill="hold" id="13">
                                          <p:stCondLst>
                                            <p:cond delay="0"/>
                                          </p:stCondLst>
                                        </p:cTn>
                                        <p:tgtEl>
                                          <p:spTgt spid="2097158"/>
                                        </p:tgtEl>
                                        <p:attrNameLst>
                                          <p:attrName>style.visibility</p:attrName>
                                        </p:attrNameLst>
                                      </p:cBhvr>
                                      <p:to>
                                        <p:strVal val="visible"/>
                                      </p:to>
                                    </p:set>
                                    <p:animEffect transition="in" filter="fade">
                                      <p:cBhvr>
                                        <p:cTn dur="1000" id="14"/>
                                        <p:tgtEl>
                                          <p:spTgt spid="2097158"/>
                                        </p:tgtEl>
                                      </p:cBhvr>
                                    </p:animEffect>
                                    <p:anim calcmode="lin" valueType="num">
                                      <p:cBhvr>
                                        <p:cTn dur="1000" fill="hold" id="15"/>
                                        <p:tgtEl>
                                          <p:spTgt spid="2097158"/>
                                        </p:tgtEl>
                                        <p:attrNameLst>
                                          <p:attrName>ppt_x</p:attrName>
                                        </p:attrNameLst>
                                      </p:cBhvr>
                                      <p:tavLst>
                                        <p:tav tm="0">
                                          <p:val>
                                            <p:strVal val="#ppt_x"/>
                                          </p:val>
                                        </p:tav>
                                        <p:tav tm="100000">
                                          <p:val>
                                            <p:strVal val="#ppt_x"/>
                                          </p:val>
                                        </p:tav>
                                      </p:tavLst>
                                    </p:anim>
                                    <p:anim calcmode="lin" valueType="num">
                                      <p:cBhvr>
                                        <p:cTn dur="1000" fill="hold" id="16"/>
                                        <p:tgtEl>
                                          <p:spTgt spid="20971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27"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xmlns:r="http://schemas.openxmlformats.org/officeDocument/2006/relationships" r:embed="rId1"/>
          <a:tile algn="tl" flip="none" sx="100000" sy="100000" tx="0" ty="0"/>
        </a:blipFill>
      </p:bgPr>
    </p:bg>
    <p:spTree>
      <p:nvGrpSpPr>
        <p:cNvPr id="49" name=""/>
        <p:cNvGrpSpPr/>
        <p:nvPr/>
      </p:nvGrpSpPr>
      <p:grpSpPr>
        <a:xfrm>
          <a:off x="0" y="0"/>
          <a:ext cx="0" cy="0"/>
          <a:chOff x="0" y="0"/>
          <a:chExt cx="0" cy="0"/>
        </a:xfrm>
      </p:grpSpPr>
      <p:sp>
        <p:nvSpPr>
          <p:cNvPr id="1048628" name="Date Placeholder 1"/>
          <p:cNvSpPr>
            <a:spLocks noGrp="1"/>
          </p:cNvSpPr>
          <p:nvPr>
            <p:ph type="dt" sz="half" idx="10"/>
          </p:nvPr>
        </p:nvSpPr>
        <p:spPr/>
        <p:txBody>
          <a:bodyPr/>
          <a:p>
            <a:fld id="{E829B18F-B125-4896-8055-3729424F15C0}" type="datetime1">
              <a:rPr lang="en-US" smtClean="0"/>
              <a:t>4/25/2019</a:t>
            </a:fld>
            <a:endParaRPr lang="en-US"/>
          </a:p>
        </p:txBody>
      </p:sp>
      <p:sp>
        <p:nvSpPr>
          <p:cNvPr id="1048629"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630" name="Slide Number Placeholder 3"/>
          <p:cNvSpPr>
            <a:spLocks noGrp="1"/>
          </p:cNvSpPr>
          <p:nvPr>
            <p:ph type="sldNum" sz="quarter" idx="12"/>
          </p:nvPr>
        </p:nvSpPr>
        <p:spPr/>
        <p:txBody>
          <a:bodyPr/>
          <a:p>
            <a:fld id="{B6F15528-21DE-4FAA-801E-634DDDAF4B2B}" type="slidenum">
              <a:rPr lang="en-US" smtClean="0"/>
              <a:t>8</a:t>
            </a:fld>
            <a:endParaRPr lang="en-US"/>
          </a:p>
        </p:txBody>
      </p:sp>
      <p:sp>
        <p:nvSpPr>
          <p:cNvPr id="1048631" name="TextBox 4"/>
          <p:cNvSpPr txBox="1"/>
          <p:nvPr/>
        </p:nvSpPr>
        <p:spPr>
          <a:xfrm>
            <a:off x="1676400" y="76200"/>
            <a:ext cx="5257800" cy="891540"/>
          </a:xfrm>
          <a:prstGeom prst="rect"/>
          <a:noFill/>
        </p:spPr>
        <p:txBody>
          <a:bodyPr rtlCol="0" wrap="square">
            <a:spAutoFit/>
          </a:bodyPr>
          <a:p>
            <a:pPr algn="ctr"/>
            <a:r>
              <a:rPr dirty="0" sz="5400" lang="en-US">
                <a:solidFill>
                  <a:srgbClr val="0070C0"/>
                </a:solidFill>
                <a:latin typeface="NikoshBAN" pitchFamily="2" charset="0"/>
                <a:cs typeface="NikoshBAN" pitchFamily="2" charset="0"/>
              </a:rPr>
              <a:t>একক কাজ:</a:t>
            </a:r>
            <a:endParaRPr dirty="0" sz="5400" lang="en-US">
              <a:solidFill>
                <a:srgbClr val="0070C0"/>
              </a:solidFill>
              <a:latin typeface="NikoshBAN" pitchFamily="2" charset="0"/>
              <a:cs typeface="NikoshBAN" pitchFamily="2" charset="0"/>
            </a:endParaRPr>
          </a:p>
        </p:txBody>
      </p:sp>
      <p:sp>
        <p:nvSpPr>
          <p:cNvPr id="1048632" name="TextBox 5"/>
          <p:cNvSpPr txBox="1"/>
          <p:nvPr/>
        </p:nvSpPr>
        <p:spPr>
          <a:xfrm>
            <a:off x="457199" y="1905000"/>
            <a:ext cx="5943601" cy="646331"/>
          </a:xfrm>
          <a:prstGeom prst="rect"/>
          <a:solidFill>
            <a:srgbClr val="00B0F0"/>
          </a:solidFill>
        </p:spPr>
        <p:txBody>
          <a:bodyPr rtlCol="0" wrap="square">
            <a:spAutoFit/>
          </a:bodyPr>
          <a:p>
            <a:r>
              <a:rPr dirty="0" sz="3600" lang="en-US">
                <a:latin typeface="NikoshBAN" pitchFamily="2" charset="0"/>
                <a:cs typeface="NikoshBAN" pitchFamily="2" charset="0"/>
              </a:rPr>
              <a:t>বাজার কি?</a:t>
            </a:r>
          </a:p>
        </p:txBody>
      </p:sp>
      <p:sp>
        <p:nvSpPr>
          <p:cNvPr id="1048633" name="TextBox 6"/>
          <p:cNvSpPr txBox="1"/>
          <p:nvPr/>
        </p:nvSpPr>
        <p:spPr>
          <a:xfrm>
            <a:off x="7343064" y="662716"/>
            <a:ext cx="1600200" cy="369332"/>
          </a:xfrm>
          <a:prstGeom prst="rect"/>
          <a:solidFill>
            <a:srgbClr val="FF6600"/>
          </a:solidFill>
        </p:spPr>
        <p:txBody>
          <a:bodyPr rtlCol="0" wrap="square">
            <a:spAutoFit/>
          </a:bodyPr>
          <a:p>
            <a:r>
              <a:rPr dirty="0" lang="en-US" err="1">
                <a:latin typeface="NikoshBAN" pitchFamily="2" charset="0"/>
                <a:cs typeface="NikoshBAN" pitchFamily="2" charset="0"/>
              </a:rPr>
              <a:t>সময়</a:t>
            </a:r>
            <a:r>
              <a:rPr dirty="0" lang="en-US">
                <a:latin typeface="NikoshBAN" pitchFamily="2" charset="0"/>
                <a:cs typeface="NikoshBAN" pitchFamily="2" charset="0"/>
              </a:rPr>
              <a:t>: ৩ </a:t>
            </a:r>
            <a:r>
              <a:rPr dirty="0" lang="en-US" err="1">
                <a:latin typeface="NikoshBAN" pitchFamily="2" charset="0"/>
                <a:cs typeface="NikoshBAN" pitchFamily="2" charset="0"/>
              </a:rPr>
              <a:t>মিনিট</a:t>
            </a:r>
            <a:endParaRPr dirty="0" lang="en-US">
              <a:latin typeface="NikoshBAN" pitchFamily="2" charset="0"/>
              <a:cs typeface="NikoshBAN" pitchFamily="2" charset="0"/>
            </a:endParaRPr>
          </a:p>
        </p:txBody>
      </p:sp>
      <p:grpSp>
        <p:nvGrpSpPr>
          <p:cNvPr id="50" name="Group 10"/>
          <p:cNvGrpSpPr/>
          <p:nvPr/>
        </p:nvGrpSpPr>
        <p:grpSpPr>
          <a:xfrm>
            <a:off x="152399" y="1544850"/>
            <a:ext cx="8991602" cy="4703550"/>
            <a:chOff x="152399" y="1544850"/>
            <a:chExt cx="8991602" cy="4703550"/>
          </a:xfrm>
        </p:grpSpPr>
        <p:pic>
          <p:nvPicPr>
            <p:cNvPr id="2097159" name="Picture 7"/>
            <p:cNvPicPr>
              <a:picLocks noChangeAspect="1"/>
            </p:cNvPicPr>
            <p:nvPr/>
          </p:nvPicPr>
          <p:blipFill>
            <a:blip xmlns:r="http://schemas.openxmlformats.org/officeDocument/2006/relationships" r:embed="rId2"/>
            <a:stretch>
              <a:fillRect/>
            </a:stretch>
          </p:blipFill>
          <p:spPr>
            <a:xfrm>
              <a:off x="152399" y="2895600"/>
              <a:ext cx="8871045" cy="3352800"/>
            </a:xfrm>
            <a:prstGeom prst="rect"/>
          </p:spPr>
        </p:pic>
        <p:sp>
          <p:nvSpPr>
            <p:cNvPr id="1048634" name="Cloud Callout 8"/>
            <p:cNvSpPr/>
            <p:nvPr/>
          </p:nvSpPr>
          <p:spPr>
            <a:xfrm>
              <a:off x="6761334" y="1544850"/>
              <a:ext cx="2382667" cy="1715869"/>
            </a:xfrm>
            <a:prstGeom prst="cloudCallout"/>
            <a:solidFill>
              <a:srgbClr val="9933FF"/>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dirty="0" sz="2400" lang="en-US">
                  <a:latin typeface="NikoshBAN" pitchFamily="2" charset="0"/>
                  <a:cs typeface="NikoshBAN" pitchFamily="2" charset="0"/>
                </a:rPr>
                <a:t>ছবিতে  কি দেখতে পাচ্ছ?</a:t>
              </a:r>
            </a:p>
          </p:txBody>
        </p:sp>
      </p:grpSp>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1048631"/>
                                        </p:tgtEl>
                                        <p:attrNameLst>
                                          <p:attrName>style.visibility</p:attrName>
                                        </p:attrNameLst>
                                      </p:cBhvr>
                                      <p:to>
                                        <p:strVal val="visible"/>
                                      </p:to>
                                    </p:set>
                                    <p:animEffect transition="in" filter="fade">
                                      <p:cBhvr>
                                        <p:cTn dur="500" id="7"/>
                                        <p:tgtEl>
                                          <p:spTgt spid="1048631"/>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0" presetSubtype="0">
                                  <p:stCondLst>
                                    <p:cond delay="0"/>
                                  </p:stCondLst>
                                  <p:childTnLst>
                                    <p:set>
                                      <p:cBhvr>
                                        <p:cTn dur="1" fill="hold" id="11">
                                          <p:stCondLst>
                                            <p:cond delay="0"/>
                                          </p:stCondLst>
                                        </p:cTn>
                                        <p:tgtEl>
                                          <p:spTgt spid="1048633"/>
                                        </p:tgtEl>
                                        <p:attrNameLst>
                                          <p:attrName>style.visibility</p:attrName>
                                        </p:attrNameLst>
                                      </p:cBhvr>
                                      <p:to>
                                        <p:strVal val="visible"/>
                                      </p:to>
                                    </p:set>
                                    <p:animEffect transition="in" filter="fade">
                                      <p:cBhvr>
                                        <p:cTn dur="500" id="12"/>
                                        <p:tgtEl>
                                          <p:spTgt spid="1048633"/>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10" presetSubtype="0">
                                  <p:stCondLst>
                                    <p:cond delay="0"/>
                                  </p:stCondLst>
                                  <p:childTnLst>
                                    <p:set>
                                      <p:cBhvr>
                                        <p:cTn dur="1" fill="hold" id="16">
                                          <p:stCondLst>
                                            <p:cond delay="0"/>
                                          </p:stCondLst>
                                        </p:cTn>
                                        <p:tgtEl>
                                          <p:spTgt spid="1048632"/>
                                        </p:tgtEl>
                                        <p:attrNameLst>
                                          <p:attrName>style.visibility</p:attrName>
                                        </p:attrNameLst>
                                      </p:cBhvr>
                                      <p:to>
                                        <p:strVal val="visible"/>
                                      </p:to>
                                    </p:set>
                                    <p:animEffect transition="in" filter="fade">
                                      <p:cBhvr>
                                        <p:cTn dur="500" id="17"/>
                                        <p:tgtEl>
                                          <p:spTgt spid="1048632"/>
                                        </p:tgtEl>
                                      </p:cBhvr>
                                    </p:animEffect>
                                  </p:childTnLst>
                                </p:cTn>
                              </p:par>
                            </p:childTnLst>
                          </p:cTn>
                        </p:par>
                      </p:childTnLst>
                    </p:cTn>
                  </p:par>
                  <p:par>
                    <p:cTn fill="hold" id="18">
                      <p:stCondLst>
                        <p:cond delay="indefinite"/>
                      </p:stCondLst>
                      <p:childTnLst>
                        <p:par>
                          <p:cTn fill="hold" id="19">
                            <p:stCondLst>
                              <p:cond delay="0"/>
                            </p:stCondLst>
                            <p:childTnLst>
                              <p:par>
                                <p:cTn fill="hold" id="20" nodeType="clickEffect" presetClass="entr" presetID="42" presetSubtype="0">
                                  <p:stCondLst>
                                    <p:cond delay="0"/>
                                  </p:stCondLst>
                                  <p:childTnLst>
                                    <p:set>
                                      <p:cBhvr>
                                        <p:cTn dur="1" fill="hold" id="21">
                                          <p:stCondLst>
                                            <p:cond delay="0"/>
                                          </p:stCondLst>
                                        </p:cTn>
                                        <p:tgtEl>
                                          <p:spTgt spid="50"/>
                                        </p:tgtEl>
                                        <p:attrNameLst>
                                          <p:attrName>style.visibility</p:attrName>
                                        </p:attrNameLst>
                                      </p:cBhvr>
                                      <p:to>
                                        <p:strVal val="visible"/>
                                      </p:to>
                                    </p:set>
                                    <p:animEffect transition="in" filter="fade">
                                      <p:cBhvr>
                                        <p:cTn dur="1000" id="22"/>
                                        <p:tgtEl>
                                          <p:spTgt spid="50"/>
                                        </p:tgtEl>
                                      </p:cBhvr>
                                    </p:animEffect>
                                    <p:anim calcmode="lin" valueType="num">
                                      <p:cBhvr>
                                        <p:cTn dur="1000" fill="hold" id="23"/>
                                        <p:tgtEl>
                                          <p:spTgt spid="50"/>
                                        </p:tgtEl>
                                        <p:attrNameLst>
                                          <p:attrName>ppt_x</p:attrName>
                                        </p:attrNameLst>
                                      </p:cBhvr>
                                      <p:tavLst>
                                        <p:tav tm="0">
                                          <p:val>
                                            <p:strVal val="#ppt_x"/>
                                          </p:val>
                                        </p:tav>
                                        <p:tav tm="100000">
                                          <p:val>
                                            <p:strVal val="#ppt_x"/>
                                          </p:val>
                                        </p:tav>
                                      </p:tavLst>
                                    </p:anim>
                                    <p:anim calcmode="lin" valueType="num">
                                      <p:cBhvr>
                                        <p:cTn dur="1000" fill="hold" id="24"/>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31" grpId="0"/>
      <p:bldP spid="1048632" grpId="0"/>
      <p:bldP spid="10486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635" name="Date Placeholder 1"/>
          <p:cNvSpPr>
            <a:spLocks noGrp="1"/>
          </p:cNvSpPr>
          <p:nvPr>
            <p:ph type="dt" sz="half" idx="10"/>
          </p:nvPr>
        </p:nvSpPr>
        <p:spPr/>
        <p:txBody>
          <a:bodyPr/>
          <a:p>
            <a:fld id="{00A9DE68-43D9-4486-8C0D-6E4FA07D992D}" type="datetime1">
              <a:rPr lang="en-US" smtClean="0"/>
              <a:t>4/25/2019</a:t>
            </a:fld>
            <a:endParaRPr lang="en-US"/>
          </a:p>
        </p:txBody>
      </p:sp>
      <p:sp>
        <p:nvSpPr>
          <p:cNvPr id="1048636" name="Footer Placeholder 6"/>
          <p:cNvSpPr>
            <a:spLocks noGrp="1"/>
          </p:cNvSpPr>
          <p:nvPr>
            <p:ph type="ftr" sz="quarter" idx="11"/>
          </p:nvPr>
        </p:nvSpPr>
        <p:spPr>
          <a:prstGeom prst="rect"/>
        </p:spPr>
        <p:txBody>
          <a:bodyPr anchor="b" vert="horz"/>
          <a:lst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a:lstStyle>
          <a:p>
            <a:r>
              <a:rPr lang="en-US"/>
              <a:t>Mostafha, Quantum Cosmo College,Soroi,Lama,Bandarban.</a:t>
            </a:r>
            <a:r>
              <a:rPr lang="as-IN"/>
              <a:t>0</a:t>
            </a:r>
            <a:r>
              <a:rPr lang="en-US"/>
              <a:t>1835901006</a:t>
            </a:r>
          </a:p>
          <a:p>
            <a:r>
              <a:rPr lang="en-US"/>
              <a:t>mmostafha@gmail.com</a:t>
            </a:r>
          </a:p>
        </p:txBody>
      </p:sp>
      <p:sp>
        <p:nvSpPr>
          <p:cNvPr id="1048637" name="Slide Number Placeholder 3"/>
          <p:cNvSpPr>
            <a:spLocks noGrp="1"/>
          </p:cNvSpPr>
          <p:nvPr>
            <p:ph type="sldNum" sz="quarter" idx="12"/>
          </p:nvPr>
        </p:nvSpPr>
        <p:spPr/>
        <p:txBody>
          <a:bodyPr/>
          <a:p>
            <a:fld id="{B6F15528-21DE-4FAA-801E-634DDDAF4B2B}" type="slidenum">
              <a:rPr lang="en-US" smtClean="0"/>
              <a:t>9</a:t>
            </a:fld>
            <a:endParaRPr lang="en-US"/>
          </a:p>
        </p:txBody>
      </p:sp>
      <p:sp>
        <p:nvSpPr>
          <p:cNvPr id="1048638" name="TextBox 4"/>
          <p:cNvSpPr txBox="1"/>
          <p:nvPr/>
        </p:nvSpPr>
        <p:spPr>
          <a:xfrm>
            <a:off x="1066800" y="2286000"/>
            <a:ext cx="7162800" cy="891540"/>
          </a:xfrm>
          <a:prstGeom prst="rect"/>
          <a:solidFill>
            <a:srgbClr val="65FF65"/>
          </a:solidFill>
        </p:spPr>
        <p:txBody>
          <a:bodyPr rtlCol="0" wrap="square">
            <a:spAutoFit/>
          </a:bodyPr>
          <a:p>
            <a:pPr algn="ctr" indent="0" marL="0">
              <a:buNone/>
            </a:pPr>
            <a:r>
              <a:rPr b="1" dirty="0" sz="5400" lang="en-US" u="none">
                <a:solidFill>
                  <a:srgbClr val="FF6600"/>
                </a:solidFill>
                <a:latin typeface="NikoshBAN" pitchFamily="2" charset="0"/>
                <a:cs typeface="NikoshBAN" pitchFamily="2" charset="0"/>
              </a:rPr>
              <a:t>বাজারের শ্রেণি বিভাগ</a:t>
            </a:r>
            <a:endParaRPr b="1" dirty="0" sz="5400" lang="en-US" u="none">
              <a:solidFill>
                <a:srgbClr val="FF6600"/>
              </a:solidFill>
              <a:latin typeface="NikoshBAN" pitchFamily="2" charset="0"/>
              <a:cs typeface="NikoshBAN" pitchFamily="2"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2000">
        <p14:prism dir="l" isContent="1" isInverted="0"/>
      </p:transition>
    </mc:Choice>
    <mc:Fallback>
      <p:transition spd="slow">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6" presetSubtype="16">
                                  <p:stCondLst>
                                    <p:cond delay="0"/>
                                  </p:stCondLst>
                                  <p:childTnLst>
                                    <p:set>
                                      <p:cBhvr>
                                        <p:cTn dur="1" fill="hold" id="6">
                                          <p:stCondLst>
                                            <p:cond delay="0"/>
                                          </p:stCondLst>
                                        </p:cTn>
                                        <p:tgtEl>
                                          <p:spTgt spid="1048638"/>
                                        </p:tgtEl>
                                        <p:attrNameLst>
                                          <p:attrName>style.visibility</p:attrName>
                                        </p:attrNameLst>
                                      </p:cBhvr>
                                      <p:to>
                                        <p:strVal val="visible"/>
                                      </p:to>
                                    </p:set>
                                    <p:animEffect transition="in" filter="circle(in)">
                                      <p:cBhvr>
                                        <p:cTn dur="2000" id="7"/>
                                        <p:tgtEl>
                                          <p:spTgt spid="10486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38" grpId="0"/>
    </p:bldLst>
  </p:timing>
</p:sld>
</file>

<file path=ppt/theme/theme1.xml><?xml version="1.0" encoding="utf-8"?>
<a:theme xmlns:a="http://schemas.openxmlformats.org/drawingml/2006/main" name="Facet">
  <a:themeElements>
    <a:clrScheme name="Facet">
      <a:dk1>
        <a:sysClr lastClr="000000" val="windowText"/>
      </a:dk1>
      <a:lt1>
        <a:sysClr lastClr="FFFFFF" val="window"/>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r="5400000" dist="25400" rotWithShape="0">
              <a:srgbClr val="000000">
                <a:alpha val="35000"/>
              </a:srgbClr>
            </a:outerShdw>
          </a:effectLst>
        </a:effectStyle>
        <a:effectStyle>
          <a:effectLst>
            <a:outerShdw blurRad="50800" dir="5400000" dist="38100" rotWithShape="0">
              <a:srgbClr val="000000">
                <a:alpha val="35000"/>
              </a:srgbClr>
            </a:outerShdw>
          </a:effectLst>
          <a:scene3d>
            <a:camera prst="orthographicFront">
              <a:rot lat="0" lon="0" rev="0"/>
            </a:camera>
            <a:lightRig dir="tl" rig="threePt"/>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Slide 1</dc:title>
  <dc:creator>Abudaud</dc:creator>
  <cp:lastModifiedBy>Ibnee Jabaripuri</cp:lastModifiedBy>
  <dcterms:created xsi:type="dcterms:W3CDTF">2006-08-09T12:00:00Z</dcterms:created>
  <dcterms:modified xsi:type="dcterms:W3CDTF">2019-04-25T08:52:44Z</dcterms:modified>
</cp:coreProperties>
</file>